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56" r:id="rId2"/>
  </p:sldIdLst>
  <p:sldSz cx="32399288" cy="43200638"/>
  <p:notesSz cx="6858000" cy="9926638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95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A7857-0711-4FEE-B070-D00BC5FBE50F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1AEB4-7AA3-49DE-95B1-C964E296A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61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1AEB4-7AA3-49DE-95B1-C964E296A57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39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9997" y="-53340"/>
            <a:ext cx="32496075" cy="4330731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5959" y="15146895"/>
            <a:ext cx="20645401" cy="10370559"/>
          </a:xfrm>
        </p:spPr>
        <p:txBody>
          <a:bodyPr anchor="b">
            <a:noAutofit/>
          </a:bodyPr>
          <a:lstStyle>
            <a:lvl1pPr algn="r">
              <a:defRPr sz="19133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959" y="25517445"/>
            <a:ext cx="20645401" cy="690970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92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21440317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52" y="28160416"/>
            <a:ext cx="22491406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8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01358" y="22880338"/>
            <a:ext cx="19203608" cy="240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66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160416"/>
            <a:ext cx="22491409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619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2170183"/>
            <a:ext cx="22491409" cy="16349596"/>
          </a:xfrm>
        </p:spPr>
        <p:txBody>
          <a:bodyPr anchor="b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4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800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2" y="3840057"/>
            <a:ext cx="22469264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accent1"/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82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14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178987" y="3840060"/>
            <a:ext cx="3468155" cy="33080495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949" y="3840060"/>
            <a:ext cx="18407168" cy="3308049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0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275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9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7013596"/>
            <a:ext cx="22491409" cy="11506192"/>
          </a:xfrm>
        </p:spPr>
        <p:txBody>
          <a:bodyPr anchor="b"/>
          <a:lstStyle>
            <a:lvl1pPr algn="l">
              <a:defRPr sz="14173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8"/>
            <a:ext cx="22491409" cy="5419923"/>
          </a:xfrm>
        </p:spPr>
        <p:txBody>
          <a:bodyPr anchor="t"/>
          <a:lstStyle>
            <a:lvl1pPr marL="0" indent="0" algn="l">
              <a:buNone/>
              <a:defRPr sz="708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3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832012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954" y="13610210"/>
            <a:ext cx="10941878" cy="24446169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09476" y="13610220"/>
            <a:ext cx="10941882" cy="24446175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6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949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00392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00392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60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840057"/>
            <a:ext cx="22491406" cy="832012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6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8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9440165"/>
            <a:ext cx="9886254" cy="8053448"/>
          </a:xfrm>
        </p:spPr>
        <p:txBody>
          <a:bodyPr anchor="b">
            <a:normAutofit/>
          </a:bodyPr>
          <a:lstStyle>
            <a:lvl1pPr>
              <a:defRPr sz="708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848" y="3243673"/>
            <a:ext cx="11997505" cy="3481271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17493610"/>
            <a:ext cx="9886254" cy="16280234"/>
          </a:xfrm>
        </p:spPr>
        <p:txBody>
          <a:bodyPr>
            <a:normAutofit/>
          </a:bodyPr>
          <a:lstStyle>
            <a:lvl1pPr marL="0" indent="0">
              <a:buNone/>
              <a:defRPr sz="4960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42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0240447"/>
            <a:ext cx="22491406" cy="3570056"/>
          </a:xfrm>
        </p:spPr>
        <p:txBody>
          <a:bodyPr anchor="b">
            <a:normAutofit/>
          </a:bodyPr>
          <a:lstStyle>
            <a:lvl1pPr algn="l">
              <a:defRPr sz="850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9949" y="3840057"/>
            <a:ext cx="22491406" cy="24225353"/>
          </a:xfrm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33810503"/>
            <a:ext cx="22491406" cy="4245883"/>
          </a:xfrm>
        </p:spPr>
        <p:txBody>
          <a:bodyPr>
            <a:normAutofit/>
          </a:bodyPr>
          <a:lstStyle>
            <a:lvl1pPr marL="0" indent="0">
              <a:buNone/>
              <a:defRPr sz="4252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6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9999" y="-53340"/>
            <a:ext cx="32496078" cy="4330731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0220"/>
            <a:ext cx="22491406" cy="2444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52068" y="38056395"/>
            <a:ext cx="242403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7AE9-9A66-4114-9A94-ED054906DF67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951" y="38056395"/>
            <a:ext cx="1638025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34964" y="38056395"/>
            <a:ext cx="18163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accent1"/>
                </a:solidFill>
              </a:defRPr>
            </a:lvl1pPr>
          </a:lstStyle>
          <a:p>
            <a:fld id="{9F877C45-B583-4E2B-8F77-235714C6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14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1619951" rtl="0" eaLnBrk="1" latinLnBrk="0" hangingPunct="1">
        <a:spcBef>
          <a:spcPct val="0"/>
        </a:spcBef>
        <a:buNone/>
        <a:defRPr sz="1275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14963" indent="-1214963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632420" indent="-1012469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049878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69829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289780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909731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529682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149633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769584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tângulo 3"/>
          <p:cNvSpPr/>
          <p:nvPr/>
        </p:nvSpPr>
        <p:spPr>
          <a:xfrm>
            <a:off x="1639887" y="0"/>
            <a:ext cx="29003625" cy="4320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ángulo 3"/>
          <p:cNvSpPr>
            <a:spLocks noChangeArrowheads="1"/>
          </p:cNvSpPr>
          <p:nvPr/>
        </p:nvSpPr>
        <p:spPr bwMode="auto">
          <a:xfrm>
            <a:off x="20345400" y="10927226"/>
            <a:ext cx="1014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fontAlgn="t" hangingPunct="1">
              <a:buFont typeface="DejaVu Sans" panose="020B0603030804020204" pitchFamily="34" charset="0"/>
              <a:buNone/>
            </a:pPr>
            <a:r>
              <a:rPr lang="pt-BR" alt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Afiliações: Titulação, Faculdade, IES e e-mail</a:t>
            </a:r>
            <a:endParaRPr lang="pt-BR" altLang="en-US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8" name="Rectángulo 5"/>
          <p:cNvSpPr>
            <a:spLocks noChangeArrowheads="1"/>
          </p:cNvSpPr>
          <p:nvPr/>
        </p:nvSpPr>
        <p:spPr bwMode="auto">
          <a:xfrm>
            <a:off x="16813213" y="8916988"/>
            <a:ext cx="13679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>
              <a:buFont typeface="DejaVu Sans" pitchFamily="34" charset="0"/>
              <a:buNone/>
              <a:defRPr/>
            </a:pPr>
            <a:r>
              <a:rPr lang="es-ES_tradnl" alt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Nome</a:t>
            </a:r>
            <a:r>
              <a:rPr lang="es-ES_tradnl" alt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do </a:t>
            </a:r>
            <a:r>
              <a:rPr lang="es-ES_tradnl" alt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Primeiro</a:t>
            </a:r>
            <a:r>
              <a:rPr lang="es-ES_tradnl" alt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Autor¹, </a:t>
            </a:r>
            <a:r>
              <a:rPr lang="es-ES_tradnl" alt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Nome</a:t>
            </a:r>
            <a:r>
              <a:rPr lang="es-ES_tradnl" alt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(s) do(s) Coautor(es)²</a:t>
            </a:r>
            <a:endParaRPr lang="es-ES_tradnl" altLang="en-US" sz="3600" b="1" dirty="0" smtClean="0">
              <a:solidFill>
                <a:schemeClr val="accent1">
                  <a:lumMod val="50000"/>
                </a:schemeClr>
              </a:solidFill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9" name="Rectángulo 14"/>
          <p:cNvSpPr>
            <a:spLocks noChangeArrowheads="1"/>
          </p:cNvSpPr>
          <p:nvPr/>
        </p:nvSpPr>
        <p:spPr bwMode="auto">
          <a:xfrm>
            <a:off x="1906588" y="23264804"/>
            <a:ext cx="13754100" cy="797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itchFamily="34" charset="0"/>
              <a:buNone/>
              <a:defRPr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OBJETIVO(S)</a:t>
            </a:r>
          </a:p>
          <a:p>
            <a:pPr eaLnBrk="1" hangingPunct="1">
              <a:buFont typeface="DejaVu Sans" pitchFamily="34" charset="0"/>
              <a:buNone/>
              <a:defRPr/>
            </a:pPr>
            <a:endParaRPr lang="es-ES_tradnl" altLang="en-US" sz="3200" b="1" dirty="0" smtClean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L="571500" indent="-571500" algn="just" eaLnBrk="1" fontAlgn="t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commodo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suscipit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nisl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vel. Nam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hendrerit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blandit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vehicula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Ut quis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pretium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massa.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Maecenas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tristique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eu urna a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consectetur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</a:p>
          <a:p>
            <a:pPr marL="571500" indent="-571500" algn="just" eaLnBrk="1" fontAlgn="t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scelerisque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quam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non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feugiat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lectus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malesuada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nulla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vel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fermentum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libero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lacus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non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leo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marL="571500" indent="-571500" algn="just" eaLnBrk="1" fontAlgn="t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varius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arcu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ac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placerat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non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vehicula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justo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rutrum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Class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aptent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taciti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sociosqu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ad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litora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torquent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per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conubia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nostra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per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inceptos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himenaeos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algn="just" eaLnBrk="1" fontAlgn="t" hangingPunct="1">
              <a:buSzPct val="100000"/>
              <a:defRPr/>
            </a:pP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orem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endParaRPr lang="pt-B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fontAlgn="t">
              <a:buSzPct val="100000"/>
              <a:defRPr/>
            </a:pP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endParaRPr lang="pt-B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fontAlgn="t">
              <a:buSzPct val="100000"/>
              <a:defRPr/>
            </a:pP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</a:p>
          <a:p>
            <a:pPr algn="just" eaLnBrk="1" fontAlgn="t" hangingPunct="1">
              <a:buSzPct val="100000"/>
              <a:defRPr/>
            </a:pPr>
            <a:endParaRPr lang="pt-B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0" name="CuadroTexto 15"/>
          <p:cNvSpPr>
            <a:spLocks noChangeArrowheads="1"/>
          </p:cNvSpPr>
          <p:nvPr/>
        </p:nvSpPr>
        <p:spPr bwMode="auto">
          <a:xfrm>
            <a:off x="1906588" y="31452568"/>
            <a:ext cx="1375410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anose="020B0603030804020204" pitchFamily="34" charset="0"/>
              <a:buNone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METODOLOGIA</a:t>
            </a:r>
            <a:endParaRPr lang="es-ES_tradnl" alt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eaLnBrk="1" hangingPunct="1">
              <a:buFont typeface="DejaVu Sans" panose="020B0603030804020204" pitchFamily="34" charset="0"/>
              <a:buNone/>
            </a:pPr>
            <a:endParaRPr lang="es-ES_tradnl" altLang="en-US" sz="3200" b="1" dirty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buFont typeface="DejaVu Sans" panose="020B0603030804020204" pitchFamily="34" charset="0"/>
              <a:buNone/>
            </a:pP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Donec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velit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sollicitudin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ac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facilisis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eget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vehicula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eget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elit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rhoncus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nunc,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nec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semper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Donec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ut justo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tortor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Vivamus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egestas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sem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ex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nulla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consequat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erat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volutpat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Sed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dictum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magna ut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convallis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tellus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Maecenas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sed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tellus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bibendum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felis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ullamcorper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gravida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nec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ante.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Nulla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leo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eget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imperdiet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vulputate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Sed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vel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pretium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accumsan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nisi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gravida justo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scelerisque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at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dolor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/>
            </a:r>
            <a:b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</a:b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algn="just"/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Vestibulum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ultricies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nisi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gravida justo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scelerisque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at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dolor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/>
            </a:r>
            <a:b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</a:b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lorem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tempor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eros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vitae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molestie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risus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orci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vitae libero </a:t>
            </a:r>
            <a:r>
              <a:rPr lang="pt-BR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pt-B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  <a:endParaRPr lang="es-ES_tradnl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buFont typeface="DejaVu Sans" panose="020B0603030804020204" pitchFamily="34" charset="0"/>
              <a:buNone/>
            </a:pPr>
            <a:endParaRPr lang="es-ES_tradnl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11" name="CuadroTexto 17"/>
          <p:cNvSpPr>
            <a:spLocks noChangeArrowheads="1"/>
          </p:cNvSpPr>
          <p:nvPr/>
        </p:nvSpPr>
        <p:spPr bwMode="auto">
          <a:xfrm>
            <a:off x="16741776" y="13417983"/>
            <a:ext cx="13790612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itchFamily="34" charset="0"/>
              <a:buNone/>
              <a:defRPr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RESULTADOS E DISCUSSÃO</a:t>
            </a:r>
          </a:p>
          <a:p>
            <a:pPr eaLnBrk="1" hangingPunct="1">
              <a:buFont typeface="DejaVu Sans" pitchFamily="34" charset="0"/>
              <a:buNone/>
              <a:defRPr/>
            </a:pPr>
            <a:endParaRPr lang="es-ES_tradnl" altLang="en-US" sz="3200" b="1" dirty="0" smtClean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buFont typeface="DejaVu Sans" pitchFamily="34" charset="0"/>
              <a:buNone/>
              <a:defRPr/>
            </a:pP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pharetra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pulvinar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ultrices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condimentum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malesuada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lacinia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ut,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vitae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placerat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non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vehicula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justo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rutrum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taciti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sociosqu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litora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torquent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conubia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inceptos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himenaeos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aptent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taciti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sociosqu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litora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torquent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conubia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inceptos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himenaeos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aptent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taciti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sociosqu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litora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torquent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conubia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inceptos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himenaeos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DejaVu Sans" pitchFamily="34" charset="0"/>
              <a:buNone/>
              <a:defRPr/>
            </a:pPr>
            <a:endParaRPr lang="es-ES_tradnl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4"/>
          <p:cNvSpPr>
            <a:spLocks noChangeArrowheads="1"/>
          </p:cNvSpPr>
          <p:nvPr/>
        </p:nvSpPr>
        <p:spPr bwMode="auto">
          <a:xfrm>
            <a:off x="1906588" y="13386666"/>
            <a:ext cx="13754100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anose="020B0603030804020204" pitchFamily="34" charset="0"/>
              <a:buNone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INTRODUÇÃO</a:t>
            </a:r>
            <a:endParaRPr lang="es-ES_tradnl" altLang="en-US" sz="3200" b="1" dirty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fontAlgn="t" hangingPunct="1">
              <a:buFont typeface="DejaVu Sans" panose="020B0603030804020204" pitchFamily="34" charset="0"/>
              <a:buNone/>
            </a:pP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Praesent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vel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fringilla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mi.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Integer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fringilla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fermentum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erat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blandit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Nullam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malesuada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elit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at libero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malesuada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Suspendisse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ligula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tincidunt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enim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id,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scelerisque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eros. In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accumsan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nunc,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rutrum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blandit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non.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Suspendisse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mi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mattis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bibendum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Ut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nunc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rutrum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dapibus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Praesent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tincidunt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ornare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pharetra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Etiam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arcu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sollicitudin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varius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metus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faucibus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Nam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auctor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magna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a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ex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et. Ut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congue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accumsan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sed ultrices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turpis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eleifend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dapibus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est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rhoncus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tortor,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aliquet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eu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nisi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commodo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maximus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urna. Sed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nec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eu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arcu</a:t>
            </a:r>
            <a:r>
              <a:rPr lang="es-ES_tradnl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ornare </a:t>
            </a:r>
            <a:r>
              <a:rPr lang="es-ES_tradnl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suscipit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</a:t>
            </a:r>
          </a:p>
          <a:p>
            <a:pPr algn="just" fontAlgn="t"/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Praesent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vel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fringilla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mi.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Integer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fringilla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fermentum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erat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in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blandit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Nullam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malesuada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elit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at libero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malesuada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Suspendisse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diam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ligula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tincidunt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sit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amet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enim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id,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scelerisque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eros. In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accumsan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nunc,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rutrum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blandit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non.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Suspendisse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quis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mi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mattis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bibendum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Ut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finibus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nunc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rutrum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dapibus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Praesent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tincidunt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ornare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pharetra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Etiam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a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arcu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sollicitudin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varius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metus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faucibus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Nam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auctor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magna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a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sodales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ex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et. Ut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congue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nibh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dui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accumsan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, sed ultrices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turpis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eleifend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Aliquam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id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neque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dapibus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est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rhoncus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efficitur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.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Pellentesque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mauris</a:t>
            </a:r>
            <a:r>
              <a:rPr lang="es-ES_tradnl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tortor, </a:t>
            </a:r>
            <a:r>
              <a:rPr lang="es-ES_tradnl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aliquet</a:t>
            </a:r>
            <a:endParaRPr lang="es-ES_tradnl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cxnSp>
        <p:nvCxnSpPr>
          <p:cNvPr id="13" name="Conector reto 10"/>
          <p:cNvCxnSpPr>
            <a:cxnSpLocks noChangeShapeType="1"/>
          </p:cNvCxnSpPr>
          <p:nvPr/>
        </p:nvCxnSpPr>
        <p:spPr bwMode="auto">
          <a:xfrm>
            <a:off x="1639888" y="12382500"/>
            <a:ext cx="288925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uadroTexto 17"/>
          <p:cNvSpPr>
            <a:spLocks noChangeArrowheads="1"/>
          </p:cNvSpPr>
          <p:nvPr/>
        </p:nvSpPr>
        <p:spPr bwMode="auto">
          <a:xfrm>
            <a:off x="16741776" y="20541095"/>
            <a:ext cx="137906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itchFamily="34" charset="0"/>
              <a:buNone/>
              <a:defRPr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CONSIDERAÇÕES FINAIS</a:t>
            </a:r>
          </a:p>
          <a:p>
            <a:pPr eaLnBrk="1" hangingPunct="1">
              <a:buFont typeface="DejaVu Sans" pitchFamily="34" charset="0"/>
              <a:buNone/>
              <a:defRPr/>
            </a:pPr>
            <a:endParaRPr lang="es-ES_tradnl" altLang="en-US" sz="3200" b="1" dirty="0" smtClean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buFont typeface="DejaVu Sans" pitchFamily="34" charset="0"/>
              <a:buNone/>
              <a:defRPr/>
            </a:pP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pharetra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pulvinar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ultrices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condimentum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malesuada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lacinia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ut,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vitae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placerat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non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vehicula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justo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rutrum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taciti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sociosqu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litora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torquent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conubia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inceptos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himenaeos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5"/>
          <p:cNvSpPr>
            <a:spLocks noChangeArrowheads="1"/>
          </p:cNvSpPr>
          <p:nvPr/>
        </p:nvSpPr>
        <p:spPr bwMode="auto">
          <a:xfrm>
            <a:off x="16813213" y="9882701"/>
            <a:ext cx="13679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>
              <a:buFont typeface="DejaVu Sans" pitchFamily="34" charset="0"/>
              <a:buNone/>
              <a:defRPr/>
            </a:pPr>
            <a:r>
              <a:rPr lang="es-ES_tradnl" alt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Nome</a:t>
            </a:r>
            <a:r>
              <a:rPr lang="es-ES_tradnl" alt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do Coordenador³</a:t>
            </a:r>
            <a:r>
              <a:rPr lang="es-ES_tradnl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Calibri" panose="020F0502020204030204" pitchFamily="34" charset="0"/>
              </a:rPr>
              <a:t> </a:t>
            </a:r>
          </a:p>
        </p:txBody>
      </p:sp>
      <p:sp>
        <p:nvSpPr>
          <p:cNvPr id="17" name="Rectángulo 5"/>
          <p:cNvSpPr>
            <a:spLocks noChangeArrowheads="1"/>
          </p:cNvSpPr>
          <p:nvPr/>
        </p:nvSpPr>
        <p:spPr bwMode="auto">
          <a:xfrm>
            <a:off x="1639886" y="6408098"/>
            <a:ext cx="290036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s-ES_tradnl" altLang="en-U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TITULO DO TRABALHO</a:t>
            </a:r>
            <a:endParaRPr lang="es-ES_tradnl" altLang="en-US" sz="7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ctr" eaLnBrk="1" hangingPunct="1">
              <a:buFont typeface="DejaVu Sans" pitchFamily="34" charset="0"/>
              <a:buNone/>
              <a:defRPr/>
            </a:pPr>
            <a:endParaRPr lang="es-ES_tradnl" altLang="en-US" sz="4000" b="1" dirty="0" smtClean="0">
              <a:solidFill>
                <a:srgbClr val="FF9739"/>
              </a:solidFill>
              <a:latin typeface="+mn-lt"/>
              <a:sym typeface="Calibri" panose="020F0502020204030204" pitchFamily="34" charset="0"/>
            </a:endParaRPr>
          </a:p>
        </p:txBody>
      </p:sp>
      <p:sp>
        <p:nvSpPr>
          <p:cNvPr id="18" name="CuadroTexto 17"/>
          <p:cNvSpPr>
            <a:spLocks noChangeArrowheads="1"/>
          </p:cNvSpPr>
          <p:nvPr/>
        </p:nvSpPr>
        <p:spPr bwMode="auto">
          <a:xfrm>
            <a:off x="16852901" y="25402049"/>
            <a:ext cx="137906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DejaVu Sans" pitchFamily="34" charset="0"/>
              <a:buNone/>
              <a:defRPr/>
            </a:pPr>
            <a:r>
              <a:rPr lang="es-ES_tradnl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REFERÊNCIAS BIBLIOGRÁFICAS</a:t>
            </a:r>
          </a:p>
          <a:p>
            <a:pPr eaLnBrk="1" hangingPunct="1">
              <a:buFont typeface="DejaVu Sans" pitchFamily="34" charset="0"/>
              <a:buNone/>
              <a:defRPr/>
            </a:pPr>
            <a:endParaRPr lang="es-ES_tradnl" altLang="en-US" sz="3200" b="1" dirty="0" smtClean="0">
              <a:solidFill>
                <a:srgbClr val="FF983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buFont typeface="DejaVu Sans" pitchFamily="34" charset="0"/>
              <a:buNone/>
              <a:defRPr/>
            </a:pP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pharetra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pulvinar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ultrices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Curabitur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sollicitudin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condimentum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malesuada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lacinia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viverra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gravida ut,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tristique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Pellentesque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vitae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varius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neque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placerat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non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vehicula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justo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rutrum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taciti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sociosqu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litora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torquent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conubia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inceptos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himenaeos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4988753" y="38531371"/>
            <a:ext cx="5094291" cy="38870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solidFill>
                  <a:schemeClr val="tx1"/>
                </a:solidFill>
              </a:rPr>
              <a:t>LOGO DA INSTITUIÇÃO</a:t>
            </a:r>
            <a:endParaRPr lang="pt-BR" sz="5400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886" y="44923"/>
            <a:ext cx="29003626" cy="442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832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DejaVu Sans</vt:lpstr>
      <vt:lpstr>Times New Roman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UFMT</dc:creator>
  <cp:lastModifiedBy>CODEX3</cp:lastModifiedBy>
  <cp:revision>17</cp:revision>
  <cp:lastPrinted>2019-12-18T17:30:53Z</cp:lastPrinted>
  <dcterms:created xsi:type="dcterms:W3CDTF">2019-12-16T19:30:38Z</dcterms:created>
  <dcterms:modified xsi:type="dcterms:W3CDTF">2020-02-06T18:32:13Z</dcterms:modified>
</cp:coreProperties>
</file>