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sldIdLst>
    <p:sldId id="256" r:id="rId2"/>
  </p:sldIdLst>
  <p:sldSz cx="32399288" cy="43200638"/>
  <p:notesSz cx="6858000" cy="9926638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0" d="100"/>
          <a:sy n="20" d="100"/>
        </p:scale>
        <p:origin x="1950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A7857-0711-4FEE-B070-D00BC5FBE50F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73288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1AEB4-7AA3-49DE-95B1-C964E296A5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461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1AEB4-7AA3-49DE-95B1-C964E296A57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396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9997" y="-53340"/>
            <a:ext cx="32496075" cy="43307317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5959" y="15146895"/>
            <a:ext cx="20645401" cy="10370559"/>
          </a:xfrm>
        </p:spPr>
        <p:txBody>
          <a:bodyPr anchor="b">
            <a:noAutofit/>
          </a:bodyPr>
          <a:lstStyle>
            <a:lvl1pPr algn="r">
              <a:defRPr sz="19133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5959" y="25517445"/>
            <a:ext cx="20645401" cy="690970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619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39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59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79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099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719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992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952" y="3840057"/>
            <a:ext cx="22491406" cy="21440317"/>
          </a:xfrm>
        </p:spPr>
        <p:txBody>
          <a:bodyPr anchor="ctr">
            <a:normAutofit/>
          </a:bodyPr>
          <a:lstStyle>
            <a:lvl1pPr algn="l">
              <a:defRPr sz="1559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952" y="28160416"/>
            <a:ext cx="22491406" cy="9895970"/>
          </a:xfrm>
        </p:spPr>
        <p:txBody>
          <a:bodyPr anchor="ctr">
            <a:normAutofit/>
          </a:bodyPr>
          <a:lstStyle>
            <a:lvl1pPr marL="0" indent="0" algn="l">
              <a:buNone/>
              <a:defRPr sz="637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19951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988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595" y="3840057"/>
            <a:ext cx="21515133" cy="19040281"/>
          </a:xfrm>
        </p:spPr>
        <p:txBody>
          <a:bodyPr anchor="ctr">
            <a:normAutofit/>
          </a:bodyPr>
          <a:lstStyle>
            <a:lvl1pPr algn="l">
              <a:defRPr sz="1559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901358" y="22880338"/>
            <a:ext cx="19203608" cy="240003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566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619951" indent="0">
              <a:buFontTx/>
              <a:buNone/>
              <a:defRPr/>
            </a:lvl2pPr>
            <a:lvl3pPr marL="3239902" indent="0">
              <a:buFontTx/>
              <a:buNone/>
              <a:defRPr/>
            </a:lvl3pPr>
            <a:lvl4pPr marL="4859853" indent="0">
              <a:buFontTx/>
              <a:buNone/>
              <a:defRPr/>
            </a:lvl4pPr>
            <a:lvl5pPr marL="6479804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947" y="28160416"/>
            <a:ext cx="22491409" cy="9895970"/>
          </a:xfrm>
        </p:spPr>
        <p:txBody>
          <a:bodyPr anchor="ctr">
            <a:normAutofit/>
          </a:bodyPr>
          <a:lstStyle>
            <a:lvl1pPr marL="0" indent="0" algn="l">
              <a:buNone/>
              <a:defRPr sz="637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19951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1710358" y="4978832"/>
            <a:ext cx="1620386" cy="3683683"/>
          </a:xfrm>
          <a:prstGeom prst="rect">
            <a:avLst/>
          </a:prstGeom>
        </p:spPr>
        <p:txBody>
          <a:bodyPr vert="horz" lIns="323993" tIns="161996" rIns="323993" bIns="161996" rtlCol="0" anchor="ctr">
            <a:noAutofit/>
          </a:bodyPr>
          <a:lstStyle/>
          <a:p>
            <a:pPr lvl="0"/>
            <a:r>
              <a:rPr lang="en-US" sz="2834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908646" y="18183298"/>
            <a:ext cx="1620386" cy="3683683"/>
          </a:xfrm>
          <a:prstGeom prst="rect">
            <a:avLst/>
          </a:prstGeom>
        </p:spPr>
        <p:txBody>
          <a:bodyPr vert="horz" lIns="323993" tIns="161996" rIns="323993" bIns="161996" rtlCol="0" anchor="ctr">
            <a:noAutofit/>
          </a:bodyPr>
          <a:lstStyle/>
          <a:p>
            <a:pPr lvl="0"/>
            <a:r>
              <a:rPr lang="en-US" sz="2834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9619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947" y="12170183"/>
            <a:ext cx="22491409" cy="16349596"/>
          </a:xfrm>
        </p:spPr>
        <p:txBody>
          <a:bodyPr anchor="b">
            <a:normAutofit/>
          </a:bodyPr>
          <a:lstStyle>
            <a:lvl1pPr algn="l">
              <a:defRPr sz="1559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947" y="28519779"/>
            <a:ext cx="22491409" cy="9536607"/>
          </a:xfrm>
        </p:spPr>
        <p:txBody>
          <a:bodyPr anchor="t">
            <a:normAutofit/>
          </a:bodyPr>
          <a:lstStyle>
            <a:lvl1pPr marL="0" indent="0" algn="l">
              <a:buNone/>
              <a:defRPr sz="637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19951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240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595" y="3840057"/>
            <a:ext cx="21515133" cy="19040281"/>
          </a:xfrm>
        </p:spPr>
        <p:txBody>
          <a:bodyPr anchor="ctr">
            <a:normAutofit/>
          </a:bodyPr>
          <a:lstStyle>
            <a:lvl1pPr algn="l">
              <a:defRPr sz="1559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59942" y="25280374"/>
            <a:ext cx="22491413" cy="323940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850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19951" indent="0">
              <a:buFontTx/>
              <a:buNone/>
              <a:defRPr/>
            </a:lvl2pPr>
            <a:lvl3pPr marL="3239902" indent="0">
              <a:buFontTx/>
              <a:buNone/>
              <a:defRPr/>
            </a:lvl3pPr>
            <a:lvl4pPr marL="4859853" indent="0">
              <a:buFontTx/>
              <a:buNone/>
              <a:defRPr/>
            </a:lvl4pPr>
            <a:lvl5pPr marL="6479804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947" y="28519779"/>
            <a:ext cx="22491409" cy="9536607"/>
          </a:xfrm>
        </p:spPr>
        <p:txBody>
          <a:bodyPr anchor="t">
            <a:normAutofit/>
          </a:bodyPr>
          <a:lstStyle>
            <a:lvl1pPr marL="0" indent="0" algn="l">
              <a:buNone/>
              <a:defRPr sz="637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619951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1710358" y="4978832"/>
            <a:ext cx="1620386" cy="3683683"/>
          </a:xfrm>
          <a:prstGeom prst="rect">
            <a:avLst/>
          </a:prstGeom>
        </p:spPr>
        <p:txBody>
          <a:bodyPr vert="horz" lIns="323993" tIns="161996" rIns="323993" bIns="161996" rtlCol="0" anchor="ctr">
            <a:noAutofit/>
          </a:bodyPr>
          <a:lstStyle/>
          <a:p>
            <a:pPr lvl="0"/>
            <a:r>
              <a:rPr lang="en-US" sz="2834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908646" y="18183298"/>
            <a:ext cx="1620386" cy="3683683"/>
          </a:xfrm>
          <a:prstGeom prst="rect">
            <a:avLst/>
          </a:prstGeom>
        </p:spPr>
        <p:txBody>
          <a:bodyPr vert="horz" lIns="323993" tIns="161996" rIns="323993" bIns="161996" rtlCol="0" anchor="ctr">
            <a:noAutofit/>
          </a:bodyPr>
          <a:lstStyle/>
          <a:p>
            <a:pPr lvl="0"/>
            <a:r>
              <a:rPr lang="en-US" sz="2834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7800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092" y="3840057"/>
            <a:ext cx="22469264" cy="19040281"/>
          </a:xfrm>
        </p:spPr>
        <p:txBody>
          <a:bodyPr anchor="ctr">
            <a:normAutofit/>
          </a:bodyPr>
          <a:lstStyle>
            <a:lvl1pPr algn="l">
              <a:defRPr sz="1559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59942" y="25280374"/>
            <a:ext cx="22491413" cy="323940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8504">
                <a:solidFill>
                  <a:schemeClr val="accent1"/>
                </a:solidFill>
              </a:defRPr>
            </a:lvl1pPr>
            <a:lvl2pPr marL="1619951" indent="0">
              <a:buFontTx/>
              <a:buNone/>
              <a:defRPr/>
            </a:lvl2pPr>
            <a:lvl3pPr marL="3239902" indent="0">
              <a:buFontTx/>
              <a:buNone/>
              <a:defRPr/>
            </a:lvl3pPr>
            <a:lvl4pPr marL="4859853" indent="0">
              <a:buFontTx/>
              <a:buNone/>
              <a:defRPr/>
            </a:lvl4pPr>
            <a:lvl5pPr marL="6479804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947" y="28519779"/>
            <a:ext cx="22491409" cy="9536607"/>
          </a:xfrm>
        </p:spPr>
        <p:txBody>
          <a:bodyPr anchor="t">
            <a:normAutofit/>
          </a:bodyPr>
          <a:lstStyle>
            <a:lvl1pPr marL="0" indent="0" algn="l">
              <a:buNone/>
              <a:defRPr sz="637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619951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4821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3140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178987" y="3840060"/>
            <a:ext cx="3468155" cy="33080495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59949" y="3840060"/>
            <a:ext cx="18407168" cy="3308049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00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2756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49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947" y="17013596"/>
            <a:ext cx="22491409" cy="11506192"/>
          </a:xfrm>
        </p:spPr>
        <p:txBody>
          <a:bodyPr anchor="b"/>
          <a:lstStyle>
            <a:lvl1pPr algn="l">
              <a:defRPr sz="14173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947" y="28519778"/>
            <a:ext cx="22491409" cy="5419923"/>
          </a:xfrm>
        </p:spPr>
        <p:txBody>
          <a:bodyPr anchor="t"/>
          <a:lstStyle>
            <a:lvl1pPr marL="0" indent="0" algn="l">
              <a:buNone/>
              <a:defRPr sz="708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619951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837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952" y="3840057"/>
            <a:ext cx="22491406" cy="832012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9954" y="13610210"/>
            <a:ext cx="10941878" cy="24446169"/>
          </a:xfrm>
        </p:spPr>
        <p:txBody>
          <a:bodyPr>
            <a:normAutofit/>
          </a:bodyPr>
          <a:lstStyle>
            <a:lvl1pPr>
              <a:defRPr sz="6378"/>
            </a:lvl1pPr>
            <a:lvl2pPr>
              <a:defRPr sz="5669"/>
            </a:lvl2pPr>
            <a:lvl3pPr>
              <a:defRPr sz="4960"/>
            </a:lvl3pPr>
            <a:lvl4pPr>
              <a:defRPr sz="4252"/>
            </a:lvl4pPr>
            <a:lvl5pPr>
              <a:defRPr sz="4252"/>
            </a:lvl5pPr>
            <a:lvl6pPr>
              <a:defRPr sz="4252"/>
            </a:lvl6pPr>
            <a:lvl7pPr>
              <a:defRPr sz="4252"/>
            </a:lvl7pPr>
            <a:lvl8pPr>
              <a:defRPr sz="4252"/>
            </a:lvl8pPr>
            <a:lvl9pPr>
              <a:defRPr sz="4252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09476" y="13610220"/>
            <a:ext cx="10941882" cy="24446175"/>
          </a:xfrm>
        </p:spPr>
        <p:txBody>
          <a:bodyPr>
            <a:normAutofit/>
          </a:bodyPr>
          <a:lstStyle>
            <a:lvl1pPr>
              <a:defRPr sz="6378"/>
            </a:lvl1pPr>
            <a:lvl2pPr>
              <a:defRPr sz="5669"/>
            </a:lvl2pPr>
            <a:lvl3pPr>
              <a:defRPr sz="4960"/>
            </a:lvl3pPr>
            <a:lvl4pPr>
              <a:defRPr sz="4252"/>
            </a:lvl4pPr>
            <a:lvl5pPr>
              <a:defRPr sz="4252"/>
            </a:lvl5pPr>
            <a:lvl6pPr>
              <a:defRPr sz="4252"/>
            </a:lvl6pPr>
            <a:lvl7pPr>
              <a:defRPr sz="4252"/>
            </a:lvl7pPr>
            <a:lvl8pPr>
              <a:defRPr sz="4252"/>
            </a:lvl8pPr>
            <a:lvl9pPr>
              <a:defRPr sz="4252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566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951" y="3840057"/>
            <a:ext cx="22491402" cy="832012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949" y="13612693"/>
            <a:ext cx="10950959" cy="3630050"/>
          </a:xfrm>
        </p:spPr>
        <p:txBody>
          <a:bodyPr anchor="b">
            <a:noAutofit/>
          </a:bodyPr>
          <a:lstStyle>
            <a:lvl1pPr marL="0" indent="0">
              <a:buNone/>
              <a:defRPr sz="8504" b="0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59949" y="17242752"/>
            <a:ext cx="10950959" cy="2081364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700392" y="13612693"/>
            <a:ext cx="10950959" cy="3630050"/>
          </a:xfrm>
        </p:spPr>
        <p:txBody>
          <a:bodyPr anchor="b">
            <a:noAutofit/>
          </a:bodyPr>
          <a:lstStyle>
            <a:lvl1pPr marL="0" indent="0">
              <a:buNone/>
              <a:defRPr sz="8504" b="0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700392" y="17242752"/>
            <a:ext cx="10950959" cy="2081364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60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949" y="3840057"/>
            <a:ext cx="22491406" cy="832012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964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78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949" y="9440165"/>
            <a:ext cx="9886254" cy="8053448"/>
          </a:xfrm>
        </p:spPr>
        <p:txBody>
          <a:bodyPr anchor="b">
            <a:normAutofit/>
          </a:bodyPr>
          <a:lstStyle>
            <a:lvl1pPr>
              <a:defRPr sz="7086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53848" y="3243673"/>
            <a:ext cx="11997505" cy="3481271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9949" y="17493610"/>
            <a:ext cx="9886254" cy="16280234"/>
          </a:xfrm>
        </p:spPr>
        <p:txBody>
          <a:bodyPr>
            <a:normAutofit/>
          </a:bodyPr>
          <a:lstStyle>
            <a:lvl1pPr marL="0" indent="0">
              <a:buNone/>
              <a:defRPr sz="4960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423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949" y="30240447"/>
            <a:ext cx="22491406" cy="3570056"/>
          </a:xfrm>
        </p:spPr>
        <p:txBody>
          <a:bodyPr anchor="b">
            <a:normAutofit/>
          </a:bodyPr>
          <a:lstStyle>
            <a:lvl1pPr algn="l">
              <a:defRPr sz="8504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59949" y="3840057"/>
            <a:ext cx="22491406" cy="24225353"/>
          </a:xfrm>
        </p:spPr>
        <p:txBody>
          <a:bodyPr anchor="t">
            <a:normAutofit/>
          </a:bodyPr>
          <a:lstStyle>
            <a:lvl1pPr marL="0" indent="0" algn="ctr">
              <a:buNone/>
              <a:defRPr sz="5669"/>
            </a:lvl1pPr>
            <a:lvl2pPr marL="1619951" indent="0">
              <a:buNone/>
              <a:defRPr sz="5669"/>
            </a:lvl2pPr>
            <a:lvl3pPr marL="3239902" indent="0">
              <a:buNone/>
              <a:defRPr sz="5669"/>
            </a:lvl3pPr>
            <a:lvl4pPr marL="4859853" indent="0">
              <a:buNone/>
              <a:defRPr sz="5669"/>
            </a:lvl4pPr>
            <a:lvl5pPr marL="6479804" indent="0">
              <a:buNone/>
              <a:defRPr sz="5669"/>
            </a:lvl5pPr>
            <a:lvl6pPr marL="8099755" indent="0">
              <a:buNone/>
              <a:defRPr sz="5669"/>
            </a:lvl6pPr>
            <a:lvl7pPr marL="9719706" indent="0">
              <a:buNone/>
              <a:defRPr sz="5669"/>
            </a:lvl7pPr>
            <a:lvl8pPr marL="11339657" indent="0">
              <a:buNone/>
              <a:defRPr sz="5669"/>
            </a:lvl8pPr>
            <a:lvl9pPr marL="12959608" indent="0">
              <a:buNone/>
              <a:defRPr sz="5669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9949" y="33810503"/>
            <a:ext cx="22491406" cy="4245883"/>
          </a:xfrm>
        </p:spPr>
        <p:txBody>
          <a:bodyPr>
            <a:normAutofit/>
          </a:bodyPr>
          <a:lstStyle>
            <a:lvl1pPr marL="0" indent="0">
              <a:buNone/>
              <a:defRPr sz="4252"/>
            </a:lvl1pPr>
            <a:lvl2pPr marL="1619951" indent="0">
              <a:buNone/>
              <a:defRPr sz="4252"/>
            </a:lvl2pPr>
            <a:lvl3pPr marL="3239902" indent="0">
              <a:buNone/>
              <a:defRPr sz="3543"/>
            </a:lvl3pPr>
            <a:lvl4pPr marL="4859853" indent="0">
              <a:buNone/>
              <a:defRPr sz="3189"/>
            </a:lvl4pPr>
            <a:lvl5pPr marL="6479804" indent="0">
              <a:buNone/>
              <a:defRPr sz="3189"/>
            </a:lvl5pPr>
            <a:lvl6pPr marL="8099755" indent="0">
              <a:buNone/>
              <a:defRPr sz="3189"/>
            </a:lvl6pPr>
            <a:lvl7pPr marL="9719706" indent="0">
              <a:buNone/>
              <a:defRPr sz="3189"/>
            </a:lvl7pPr>
            <a:lvl8pPr marL="11339657" indent="0">
              <a:buNone/>
              <a:defRPr sz="3189"/>
            </a:lvl8pPr>
            <a:lvl9pPr marL="12959608" indent="0">
              <a:buNone/>
              <a:defRPr sz="3189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26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29999" y="-53340"/>
            <a:ext cx="32496078" cy="43307317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59951" y="3840057"/>
            <a:ext cx="22491402" cy="83201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9949" y="13610220"/>
            <a:ext cx="22491406" cy="24446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152068" y="38056395"/>
            <a:ext cx="242403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7AE9-9A66-4114-9A94-ED054906DF67}" type="datetimeFigureOut">
              <a:rPr lang="pt-BR" smtClean="0"/>
              <a:t>06/02/2020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9951" y="38056395"/>
            <a:ext cx="1638025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34964" y="38056395"/>
            <a:ext cx="18163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accent1"/>
                </a:solidFill>
              </a:defRPr>
            </a:lvl1pPr>
          </a:lstStyle>
          <a:p>
            <a:fld id="{9F877C45-B583-4E2B-8F77-235714C69B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145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1619951" rtl="0" eaLnBrk="1" latinLnBrk="0" hangingPunct="1">
        <a:spcBef>
          <a:spcPct val="0"/>
        </a:spcBef>
        <a:buNone/>
        <a:defRPr sz="12756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214963" indent="-1214963" algn="l" defTabSz="1619951" rtl="0" eaLnBrk="1" latinLnBrk="0" hangingPunct="1">
        <a:spcBef>
          <a:spcPts val="354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37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632420" indent="-1012469" algn="l" defTabSz="1619951" rtl="0" eaLnBrk="1" latinLnBrk="0" hangingPunct="1">
        <a:spcBef>
          <a:spcPts val="354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6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049878" indent="-809976" algn="l" defTabSz="1619951" rtl="0" eaLnBrk="1" latinLnBrk="0" hangingPunct="1">
        <a:spcBef>
          <a:spcPts val="354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9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69829" indent="-809976" algn="l" defTabSz="1619951" rtl="0" eaLnBrk="1" latinLnBrk="0" hangingPunct="1">
        <a:spcBef>
          <a:spcPts val="354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2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289780" indent="-809976" algn="l" defTabSz="1619951" rtl="0" eaLnBrk="1" latinLnBrk="0" hangingPunct="1">
        <a:spcBef>
          <a:spcPts val="354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2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909731" indent="-809976" algn="l" defTabSz="1619951" rtl="0" eaLnBrk="1" latinLnBrk="0" hangingPunct="1">
        <a:spcBef>
          <a:spcPts val="354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2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0529682" indent="-809976" algn="l" defTabSz="1619951" rtl="0" eaLnBrk="1" latinLnBrk="0" hangingPunct="1">
        <a:spcBef>
          <a:spcPts val="354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2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2149633" indent="-809976" algn="l" defTabSz="1619951" rtl="0" eaLnBrk="1" latinLnBrk="0" hangingPunct="1">
        <a:spcBef>
          <a:spcPts val="354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2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3769584" indent="-809976" algn="l" defTabSz="1619951" rtl="0" eaLnBrk="1" latinLnBrk="0" hangingPunct="1">
        <a:spcBef>
          <a:spcPts val="354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2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1995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161995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161995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161995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161995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161995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161995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161995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1619951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tângulo 3"/>
          <p:cNvSpPr/>
          <p:nvPr/>
        </p:nvSpPr>
        <p:spPr>
          <a:xfrm>
            <a:off x="1639887" y="0"/>
            <a:ext cx="29003625" cy="4320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ctángulo 3"/>
          <p:cNvSpPr>
            <a:spLocks noChangeArrowheads="1"/>
          </p:cNvSpPr>
          <p:nvPr/>
        </p:nvSpPr>
        <p:spPr bwMode="auto">
          <a:xfrm>
            <a:off x="20345400" y="10927226"/>
            <a:ext cx="101473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fontAlgn="t" hangingPunct="1">
              <a:buFont typeface="DejaVu Sans" panose="020B0603030804020204" pitchFamily="34" charset="0"/>
              <a:buNone/>
            </a:pPr>
            <a:r>
              <a:rPr lang="pt-BR" altLang="en-US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Afiliações: Titulação, Faculdade, IES e e-mail</a:t>
            </a:r>
            <a:endParaRPr lang="pt-BR" altLang="en-US" sz="4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</p:txBody>
      </p:sp>
      <p:sp>
        <p:nvSpPr>
          <p:cNvPr id="8" name="Rectángulo 5"/>
          <p:cNvSpPr>
            <a:spLocks noChangeArrowheads="1"/>
          </p:cNvSpPr>
          <p:nvPr/>
        </p:nvSpPr>
        <p:spPr bwMode="auto">
          <a:xfrm>
            <a:off x="16813213" y="8916988"/>
            <a:ext cx="136794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eaLnBrk="1" hangingPunct="1">
              <a:buFont typeface="DejaVu Sans" pitchFamily="34" charset="0"/>
              <a:buNone/>
              <a:defRPr/>
            </a:pPr>
            <a:r>
              <a:rPr lang="es-ES_tradnl" altLang="en-US" sz="4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Nome</a:t>
            </a:r>
            <a:r>
              <a:rPr lang="es-ES_tradnl" altLang="en-US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do </a:t>
            </a:r>
            <a:r>
              <a:rPr lang="es-ES_tradnl" altLang="en-US" sz="4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Primeiro</a:t>
            </a:r>
            <a:r>
              <a:rPr lang="es-ES_tradnl" altLang="en-US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Autor¹, </a:t>
            </a:r>
            <a:r>
              <a:rPr lang="es-ES_tradnl" altLang="en-US" sz="4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Nome</a:t>
            </a:r>
            <a:r>
              <a:rPr lang="es-ES_tradnl" altLang="en-US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(s) do(s) Coautor(es)²</a:t>
            </a:r>
            <a:endParaRPr lang="es-ES_tradnl" altLang="en-US" sz="3600" b="1" dirty="0" smtClean="0">
              <a:solidFill>
                <a:schemeClr val="accent1">
                  <a:lumMod val="50000"/>
                </a:schemeClr>
              </a:solidFill>
              <a:latin typeface="+mn-lt"/>
              <a:sym typeface="Calibri" panose="020F0502020204030204" pitchFamily="34" charset="0"/>
            </a:endParaRPr>
          </a:p>
        </p:txBody>
      </p:sp>
      <p:sp>
        <p:nvSpPr>
          <p:cNvPr id="9" name="Rectángulo 14"/>
          <p:cNvSpPr>
            <a:spLocks noChangeArrowheads="1"/>
          </p:cNvSpPr>
          <p:nvPr/>
        </p:nvSpPr>
        <p:spPr bwMode="auto">
          <a:xfrm>
            <a:off x="1906588" y="23264804"/>
            <a:ext cx="13754100" cy="797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buFont typeface="DejaVu Sans" pitchFamily="34" charset="0"/>
              <a:buNone/>
              <a:defRPr/>
            </a:pPr>
            <a:r>
              <a:rPr lang="es-ES_tradnl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OBJETIVO(S)</a:t>
            </a:r>
          </a:p>
          <a:p>
            <a:pPr eaLnBrk="1" hangingPunct="1">
              <a:buFont typeface="DejaVu Sans" pitchFamily="34" charset="0"/>
              <a:buNone/>
              <a:defRPr/>
            </a:pPr>
            <a:endParaRPr lang="es-ES_tradnl" altLang="en-US" sz="3200" b="1" dirty="0" smtClean="0">
              <a:solidFill>
                <a:srgbClr val="FF983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  <a:p>
            <a:pPr marL="571500" indent="-571500" algn="just" eaLnBrk="1" fontAlgn="t" hangingPunct="1">
              <a:buSzPct val="100000"/>
              <a:buFont typeface="Arial" panose="020B0604020202020204" pitchFamily="34" charset="0"/>
              <a:buChar char="•"/>
              <a:defRPr/>
            </a:pP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Vestibulum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commodo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nibh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orci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sit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amet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suscipit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nisl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efficitur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vel. Nam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hendrerit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blandit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vehicula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Ut quis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pretium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massa.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Maecenas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tristique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eu urna a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consectetur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</a:p>
          <a:p>
            <a:pPr marL="571500" indent="-571500" algn="just" eaLnBrk="1" fontAlgn="t" hangingPunct="1">
              <a:buSzPct val="100000"/>
              <a:buFont typeface="Arial" panose="020B0604020202020204" pitchFamily="34" charset="0"/>
              <a:buChar char="•"/>
              <a:defRPr/>
            </a:pP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Quisque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scelerisque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quam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non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vestibulum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feugiat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dui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lectus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malesuada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nulla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vel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fermentum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libero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lacus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non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leo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</a:t>
            </a:r>
          </a:p>
          <a:p>
            <a:pPr marL="571500" indent="-571500" algn="just" eaLnBrk="1" fontAlgn="t" hangingPunct="1">
              <a:buSzPct val="100000"/>
              <a:buFont typeface="Arial" panose="020B0604020202020204" pitchFamily="34" charset="0"/>
              <a:buChar char="•"/>
              <a:defRPr/>
            </a:pP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Quisque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varius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arcu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ac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neque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placerat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non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vehicula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justo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rutrum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Class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aptent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taciti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sociosqu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ad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litora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torquent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per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conubia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nostra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per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inceptos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himenaeos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</a:t>
            </a:r>
          </a:p>
          <a:p>
            <a:pPr algn="just" eaLnBrk="1" fontAlgn="t" hangingPunct="1">
              <a:buSzPct val="100000"/>
              <a:defRPr/>
            </a:pP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orem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tempor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eros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vitae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molestie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dui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risus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in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orci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Mauris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vitae libero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diam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Vestibulum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sit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amet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ultricies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neque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Aliquam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endParaRPr lang="pt-BR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  <a:p>
            <a:pPr algn="just" fontAlgn="t">
              <a:buSzPct val="100000"/>
              <a:defRPr/>
            </a:pP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Lorem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tempor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eros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vitae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molestie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dui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risus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in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orci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Mauris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vitae libero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diam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Vestibulum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sit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amet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ultricies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neque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Aliquam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endParaRPr lang="pt-BR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  <a:p>
            <a:pPr algn="just" fontAlgn="t">
              <a:buSzPct val="100000"/>
              <a:defRPr/>
            </a:pP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Lorem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tempor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eros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vitae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molestie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dui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risus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in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orci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Mauris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vitae libero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diam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Vestibulum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sit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amet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ultricies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neque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Aliquam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</a:p>
          <a:p>
            <a:pPr algn="just" eaLnBrk="1" fontAlgn="t" hangingPunct="1">
              <a:buSzPct val="100000"/>
              <a:defRPr/>
            </a:pPr>
            <a:endParaRPr lang="pt-BR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</p:txBody>
      </p:sp>
      <p:sp>
        <p:nvSpPr>
          <p:cNvPr id="10" name="CuadroTexto 15"/>
          <p:cNvSpPr>
            <a:spLocks noChangeArrowheads="1"/>
          </p:cNvSpPr>
          <p:nvPr/>
        </p:nvSpPr>
        <p:spPr bwMode="auto">
          <a:xfrm>
            <a:off x="1906588" y="31452568"/>
            <a:ext cx="13754100" cy="747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buFont typeface="DejaVu Sans" panose="020B0603030804020204" pitchFamily="34" charset="0"/>
              <a:buNone/>
            </a:pPr>
            <a:r>
              <a:rPr lang="es-ES_tradnl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METODOLOGIA</a:t>
            </a:r>
            <a:endParaRPr lang="es-ES_tradnl" alt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  <a:p>
            <a:pPr eaLnBrk="1" hangingPunct="1">
              <a:buFont typeface="DejaVu Sans" panose="020B0603030804020204" pitchFamily="34" charset="0"/>
              <a:buNone/>
            </a:pPr>
            <a:endParaRPr lang="es-ES_tradnl" altLang="en-US" sz="3200" b="1" dirty="0">
              <a:solidFill>
                <a:srgbClr val="FF983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  <a:p>
            <a:pPr algn="just" eaLnBrk="1" hangingPunct="1">
              <a:buFont typeface="DejaVu Sans" panose="020B0603030804020204" pitchFamily="34" charset="0"/>
              <a:buNone/>
            </a:pP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Donec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velit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quam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sollicitudin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ac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facilisis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eget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vehicula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eget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elit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In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sit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amet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rhoncus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nunc,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nec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semper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lorem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Donec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ut justo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tortor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Vivamus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egestas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sem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ex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vitae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ultricies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nulla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consequat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id.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Aliquam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erat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volutpat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Sed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dictum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magna ut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lorem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convallis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molestie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tellus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sodales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Maecenas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sed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tellus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bibendum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felis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ullamcorper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vestibulum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gravida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nec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ante.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Nulla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efficitur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leo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eget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imperdiet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vulputate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Sed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sodales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dui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vel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pretium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accumsan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libero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lorem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tempor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eros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vitae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molestie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dui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risus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in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orci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Mauris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vitae libero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diam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Vestibulum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sit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amet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ultricies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neque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Aliquam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id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nisi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gravida justo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scelerisque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finibus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at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vitae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dolor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/>
            </a:r>
            <a:b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</a:b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lorem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tempor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eros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vitae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molestie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dui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risus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in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orci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Mauris</a:t>
            </a:r>
            <a:r>
              <a:rPr lang="pt-BR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vitae libero </a:t>
            </a:r>
            <a:r>
              <a:rPr lang="pt-BR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diam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</a:t>
            </a:r>
          </a:p>
          <a:p>
            <a:pPr algn="just"/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molestie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dui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risus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in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orci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Mauris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vitae libero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diam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Vestibulum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sit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amet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ultricies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neque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Aliquam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id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nisi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gravida justo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scelerisque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finibus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at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vitae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dolor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/>
            </a:r>
            <a:b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</a:b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lorem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tempor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eros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vitae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molestie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dui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risus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in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orci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Mauris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vitae libero </a:t>
            </a:r>
            <a:r>
              <a:rPr lang="pt-BR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diam</a:t>
            </a:r>
            <a:r>
              <a:rPr lang="pt-B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</a:t>
            </a:r>
            <a:endParaRPr lang="es-ES_tradnl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  <a:p>
            <a:pPr algn="just" eaLnBrk="1" hangingPunct="1">
              <a:buFont typeface="DejaVu Sans" panose="020B0603030804020204" pitchFamily="34" charset="0"/>
              <a:buNone/>
            </a:pPr>
            <a:endParaRPr lang="es-ES_tradnl" alt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</p:txBody>
      </p:sp>
      <p:sp>
        <p:nvSpPr>
          <p:cNvPr id="11" name="CuadroTexto 17"/>
          <p:cNvSpPr>
            <a:spLocks noChangeArrowheads="1"/>
          </p:cNvSpPr>
          <p:nvPr/>
        </p:nvSpPr>
        <p:spPr bwMode="auto">
          <a:xfrm>
            <a:off x="16741776" y="13417983"/>
            <a:ext cx="13790612" cy="698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buFont typeface="DejaVu Sans" pitchFamily="34" charset="0"/>
              <a:buNone/>
              <a:defRPr/>
            </a:pPr>
            <a:r>
              <a:rPr lang="es-ES_tradnl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RESULTADOS E DISCUSSÃO</a:t>
            </a:r>
          </a:p>
          <a:p>
            <a:pPr eaLnBrk="1" hangingPunct="1">
              <a:buFont typeface="DejaVu Sans" pitchFamily="34" charset="0"/>
              <a:buNone/>
              <a:defRPr/>
            </a:pPr>
            <a:endParaRPr lang="es-ES_tradnl" altLang="en-US" sz="3200" b="1" dirty="0" smtClean="0">
              <a:solidFill>
                <a:srgbClr val="FF983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  <a:p>
            <a:pPr algn="just" eaLnBrk="1" hangingPunct="1">
              <a:buFont typeface="DejaVu Sans" pitchFamily="34" charset="0"/>
              <a:buNone/>
              <a:defRPr/>
            </a:pP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Pellentesque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pharetra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dui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pulvinar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tincidunt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ultrices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Curabitur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ullamcorper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nisl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sollicitudin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condimentum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Morbi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malesuada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risus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lacus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suscipit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lacinia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Donec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odio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lacus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viverra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gravida ut,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tristique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Pellentesque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vitae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Quisque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varius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placerat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non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vehicula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justo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rutrum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aptent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taciti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sociosqu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litora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torquent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conubia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nostra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per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inceptos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himenaeos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aptent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taciti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sociosqu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litora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torquent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conubia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nostra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per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inceptos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himenaeos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S_tradnl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aptent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taciti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sociosqu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litora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torquent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conubia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nostra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per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inceptos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himenaeos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S_tradnl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DejaVu Sans" pitchFamily="34" charset="0"/>
              <a:buNone/>
              <a:defRPr/>
            </a:pPr>
            <a:endParaRPr lang="es-ES_tradnl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4"/>
          <p:cNvSpPr>
            <a:spLocks noChangeArrowheads="1"/>
          </p:cNvSpPr>
          <p:nvPr/>
        </p:nvSpPr>
        <p:spPr bwMode="auto">
          <a:xfrm>
            <a:off x="1906588" y="13386666"/>
            <a:ext cx="13754100" cy="8956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buFont typeface="DejaVu Sans" panose="020B0603030804020204" pitchFamily="34" charset="0"/>
              <a:buNone/>
            </a:pPr>
            <a:r>
              <a:rPr lang="es-ES_tradnl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INTRODUÇÃO</a:t>
            </a:r>
            <a:endParaRPr lang="es-ES_tradnl" altLang="en-US" sz="3200" b="1" dirty="0">
              <a:solidFill>
                <a:srgbClr val="FF983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  <a:p>
            <a:pPr algn="just" eaLnBrk="1" fontAlgn="t" hangingPunct="1">
              <a:buFont typeface="DejaVu Sans" panose="020B0603030804020204" pitchFamily="34" charset="0"/>
              <a:buNone/>
            </a:pP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Praesent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vel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fringilla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mi.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Integer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fringilla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fermentum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erat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in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blandit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Nullam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malesuada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elit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at libero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malesuada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sodales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Suspendisse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diam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ligula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tincidunt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sit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amet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enim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id,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scelerisque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finibus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eros. In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accumsan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sodales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nunc,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rutrum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efficitur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neque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blandit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non.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Suspendisse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quis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nibh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quis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mi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mattis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bibendum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Ut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finibus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id nunc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rutrum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dapibus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Praesent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tincidunt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ornare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pharetra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Etiam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pellentesque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nibh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a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arcu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sollicitudin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ac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varius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metus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faucibus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Nam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auctor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magna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dui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a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sodales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ex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pellentesque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et. Ut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congue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nibh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id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dui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accumsan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sed ultrices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turpis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eleifend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Aliquam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id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neque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dapibus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est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rhoncus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efficitur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Pellentesque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mauris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tortor,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aliquet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eu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nisi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quis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commodo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maximus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urna. Sed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nec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neque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eu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arcu</a:t>
            </a:r>
            <a:r>
              <a:rPr lang="es-ES_tradnl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ornare </a:t>
            </a:r>
            <a:r>
              <a:rPr lang="es-ES_tradnl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suscipit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</a:t>
            </a:r>
          </a:p>
          <a:p>
            <a:pPr algn="just" fontAlgn="t"/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Praesent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vel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fringilla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mi.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Integer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fringilla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fermentum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erat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in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blandit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Nullam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malesuada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elit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at libero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malesuada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sodales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Suspendisse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diam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ligula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tincidunt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sit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amet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enim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id,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scelerisque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finibus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eros. In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accumsan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sodales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nunc,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rutrum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efficitur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neque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blandit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non.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Suspendisse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quis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nibh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quis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mi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mattis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bibendum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Ut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finibus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id nunc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rutrum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dapibus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Praesent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tincidunt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ornare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pharetra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Etiam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pellentesque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nibh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a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arcu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sollicitudin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ac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varius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metus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faucibus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Nam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auctor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magna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dui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a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sodales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ex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pellentesque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et. Ut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congue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nibh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id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dui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accumsan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, sed ultrices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turpis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eleifend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Aliquam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id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neque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dapibus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est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rhoncus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efficitur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.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Pellentesque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mauris</a:t>
            </a:r>
            <a:r>
              <a:rPr lang="es-ES_trad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tortor, </a:t>
            </a:r>
            <a:r>
              <a:rPr lang="es-ES_tradnl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aliquet</a:t>
            </a:r>
            <a:endParaRPr lang="es-ES_tradnl" alt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</p:txBody>
      </p:sp>
      <p:cxnSp>
        <p:nvCxnSpPr>
          <p:cNvPr id="13" name="Conector reto 10"/>
          <p:cNvCxnSpPr>
            <a:cxnSpLocks noChangeShapeType="1"/>
          </p:cNvCxnSpPr>
          <p:nvPr/>
        </p:nvCxnSpPr>
        <p:spPr bwMode="auto">
          <a:xfrm>
            <a:off x="1639888" y="12382500"/>
            <a:ext cx="2889250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CuadroTexto 17"/>
          <p:cNvSpPr>
            <a:spLocks noChangeArrowheads="1"/>
          </p:cNvSpPr>
          <p:nvPr/>
        </p:nvSpPr>
        <p:spPr bwMode="auto">
          <a:xfrm>
            <a:off x="16741776" y="20541095"/>
            <a:ext cx="1379061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buFont typeface="DejaVu Sans" pitchFamily="34" charset="0"/>
              <a:buNone/>
              <a:defRPr/>
            </a:pPr>
            <a:r>
              <a:rPr lang="es-ES_tradnl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CONSIDERAÇÕES FINAIS</a:t>
            </a:r>
          </a:p>
          <a:p>
            <a:pPr eaLnBrk="1" hangingPunct="1">
              <a:buFont typeface="DejaVu Sans" pitchFamily="34" charset="0"/>
              <a:buNone/>
              <a:defRPr/>
            </a:pPr>
            <a:endParaRPr lang="es-ES_tradnl" altLang="en-US" sz="3200" b="1" dirty="0" smtClean="0">
              <a:solidFill>
                <a:srgbClr val="FF983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  <a:p>
            <a:pPr algn="just" eaLnBrk="1" hangingPunct="1">
              <a:buFont typeface="DejaVu Sans" pitchFamily="34" charset="0"/>
              <a:buNone/>
              <a:defRPr/>
            </a:pP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Pellentesque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pharetra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dui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pulvinar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tincidunt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ultrices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Curabitur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ullamcorper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nisl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sollicitudin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condimentum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Morbi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malesuada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risus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lacus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suscipit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lacinia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Donec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odio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lacus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viverra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gravida ut,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tristique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Pellentesque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vitae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Quisque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varius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placerat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non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vehicula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justo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rutrum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aptent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taciti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sociosqu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litora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torquent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conubia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nostra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per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inceptos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himenaeos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S_tradnl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5"/>
          <p:cNvSpPr>
            <a:spLocks noChangeArrowheads="1"/>
          </p:cNvSpPr>
          <p:nvPr/>
        </p:nvSpPr>
        <p:spPr bwMode="auto">
          <a:xfrm>
            <a:off x="16813213" y="9882701"/>
            <a:ext cx="136794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eaLnBrk="1" hangingPunct="1">
              <a:buFont typeface="DejaVu Sans" pitchFamily="34" charset="0"/>
              <a:buNone/>
              <a:defRPr/>
            </a:pPr>
            <a:r>
              <a:rPr lang="es-ES_tradnl" altLang="en-US" sz="4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Nome</a:t>
            </a:r>
            <a:r>
              <a:rPr lang="es-ES_tradnl" altLang="en-US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 do Coordenador³</a:t>
            </a:r>
            <a:r>
              <a:rPr lang="es-ES_tradnl" altLang="en-US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sym typeface="Calibri" panose="020F0502020204030204" pitchFamily="34" charset="0"/>
              </a:rPr>
              <a:t> </a:t>
            </a:r>
          </a:p>
        </p:txBody>
      </p:sp>
      <p:sp>
        <p:nvSpPr>
          <p:cNvPr id="17" name="Rectángulo 5"/>
          <p:cNvSpPr>
            <a:spLocks noChangeArrowheads="1"/>
          </p:cNvSpPr>
          <p:nvPr/>
        </p:nvSpPr>
        <p:spPr bwMode="auto">
          <a:xfrm>
            <a:off x="1639886" y="6408098"/>
            <a:ext cx="2900362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es-ES_tradnl" altLang="en-US" sz="7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TITULO DO TRABALHO</a:t>
            </a:r>
            <a:endParaRPr lang="es-ES_tradnl" altLang="en-US" sz="7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  <a:p>
            <a:pPr algn="ctr" eaLnBrk="1" hangingPunct="1">
              <a:buFont typeface="DejaVu Sans" pitchFamily="34" charset="0"/>
              <a:buNone/>
              <a:defRPr/>
            </a:pPr>
            <a:endParaRPr lang="es-ES_tradnl" altLang="en-US" sz="4000" b="1" dirty="0" smtClean="0">
              <a:solidFill>
                <a:srgbClr val="FF9739"/>
              </a:solidFill>
              <a:latin typeface="+mn-lt"/>
              <a:sym typeface="Calibri" panose="020F0502020204030204" pitchFamily="34" charset="0"/>
            </a:endParaRPr>
          </a:p>
        </p:txBody>
      </p:sp>
      <p:sp>
        <p:nvSpPr>
          <p:cNvPr id="18" name="CuadroTexto 17"/>
          <p:cNvSpPr>
            <a:spLocks noChangeArrowheads="1"/>
          </p:cNvSpPr>
          <p:nvPr/>
        </p:nvSpPr>
        <p:spPr bwMode="auto">
          <a:xfrm>
            <a:off x="16852901" y="25402049"/>
            <a:ext cx="1379061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buFont typeface="DejaVu Sans" pitchFamily="34" charset="0"/>
              <a:buNone/>
              <a:defRPr/>
            </a:pPr>
            <a:r>
              <a:rPr lang="es-ES_tradnl" alt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REFERÊNCIAS BIBLIOGRÁFICAS</a:t>
            </a:r>
          </a:p>
          <a:p>
            <a:pPr eaLnBrk="1" hangingPunct="1">
              <a:buFont typeface="DejaVu Sans" pitchFamily="34" charset="0"/>
              <a:buNone/>
              <a:defRPr/>
            </a:pPr>
            <a:endParaRPr lang="es-ES_tradnl" altLang="en-US" sz="3200" b="1" dirty="0" smtClean="0">
              <a:solidFill>
                <a:srgbClr val="FF983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  <a:p>
            <a:pPr algn="just" eaLnBrk="1" hangingPunct="1">
              <a:buFont typeface="DejaVu Sans" pitchFamily="34" charset="0"/>
              <a:buNone/>
              <a:defRPr/>
            </a:pP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ipsum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Pellentesque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pharetra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dui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pulvinar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tincidunt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ultrices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Curabitur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ullamcorper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nisl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sollicitudin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condimentum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Morbi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malesuada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risus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lacus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suscipit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lacinia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Donec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odio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lacus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viverra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gravida ut,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tristique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Pellentesque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vitae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Quisque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varius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neque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placerat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non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vehicula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justo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rutrum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aptent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taciti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sociosqu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litora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torquent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conubia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nostra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per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inceptos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himenaeos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S_tradnl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24988753" y="38531371"/>
            <a:ext cx="5094291" cy="38870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solidFill>
                  <a:schemeClr val="tx1"/>
                </a:solidFill>
              </a:rPr>
              <a:t>LOGO DA INSTITUIÇÃO</a:t>
            </a:r>
            <a:endParaRPr lang="pt-BR" sz="5400" dirty="0">
              <a:solidFill>
                <a:schemeClr val="tx1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886" y="44923"/>
            <a:ext cx="29003626" cy="4426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28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832</Words>
  <Application>Microsoft Office PowerPoint</Application>
  <PresentationFormat>Personalizar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SimSun</vt:lpstr>
      <vt:lpstr>Arial</vt:lpstr>
      <vt:lpstr>Calibri</vt:lpstr>
      <vt:lpstr>DejaVu Sans</vt:lpstr>
      <vt:lpstr>Times New Roman</vt:lpstr>
      <vt:lpstr>Trebuchet MS</vt:lpstr>
      <vt:lpstr>Wingdings 3</vt:lpstr>
      <vt:lpstr>Facetado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UFMT</dc:creator>
  <cp:lastModifiedBy>CODEX3</cp:lastModifiedBy>
  <cp:revision>17</cp:revision>
  <cp:lastPrinted>2019-12-18T17:30:53Z</cp:lastPrinted>
  <dcterms:created xsi:type="dcterms:W3CDTF">2019-12-16T19:30:38Z</dcterms:created>
  <dcterms:modified xsi:type="dcterms:W3CDTF">2020-02-06T18:32:13Z</dcterms:modified>
</cp:coreProperties>
</file>