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8" userDrawn="1">
          <p15:clr>
            <a:srgbClr val="A4A3A4"/>
          </p15:clr>
        </p15:guide>
        <p15:guide id="4" orient="horz" pos="7155" userDrawn="1">
          <p15:clr>
            <a:srgbClr val="A4A3A4"/>
          </p15:clr>
        </p15:guide>
        <p15:guide id="5" pos="963" userDrawn="1">
          <p15:clr>
            <a:srgbClr val="A4A3A4"/>
          </p15:clr>
        </p15:guide>
        <p15:guide id="6" orient="horz" pos="2279" userDrawn="1">
          <p15:clr>
            <a:srgbClr val="A4A3A4"/>
          </p15:clr>
        </p15:guide>
        <p15:guide id="7" orient="horz" pos="3027" userDrawn="1">
          <p15:clr>
            <a:srgbClr val="A4A3A4"/>
          </p15:clr>
        </p15:guide>
        <p15:guide id="8" orient="horz" pos="3776" userDrawn="1">
          <p15:clr>
            <a:srgbClr val="A4A3A4"/>
          </p15:clr>
        </p15:guide>
        <p15:guide id="9" orient="horz" pos="45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00"/>
    <a:srgbClr val="4B345D"/>
    <a:srgbClr val="817F66"/>
    <a:srgbClr val="B7B49F"/>
    <a:srgbClr val="A2A089"/>
    <a:srgbClr val="C1B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2412" y="84"/>
      </p:cViewPr>
      <p:guideLst>
        <p:guide orient="horz" pos="1508"/>
        <p:guide orient="horz" pos="7155"/>
        <p:guide pos="963"/>
        <p:guide orient="horz" pos="2279"/>
        <p:guide orient="horz" pos="3027"/>
        <p:guide orient="horz" pos="3776"/>
        <p:guide orient="horz" pos="45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383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71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03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355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756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615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4784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589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6838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85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181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9ABB3-369C-4BC2-BD61-138A525F3506}" type="datetimeFigureOut">
              <a:rPr lang="pt-BR" smtClean="0"/>
              <a:t>05/08/2024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03751-620F-48B2-BB0F-BC977D4CAA8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169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1440566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1440566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1440566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1535024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79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1440566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1440566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1440566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1535024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634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1440566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1440566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1440566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1535024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815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F1F157-7956-D821-5FBC-0A573202C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F9AFF5-24C9-4502-A109-CD05275BEC95}"/>
              </a:ext>
            </a:extLst>
          </p:cNvPr>
          <p:cNvSpPr txBox="1"/>
          <p:nvPr/>
        </p:nvSpPr>
        <p:spPr>
          <a:xfrm>
            <a:off x="1440566" y="2241091"/>
            <a:ext cx="49203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bg1"/>
                </a:solidFill>
              </a:rPr>
              <a:t>XX NOV | XX H</a:t>
            </a:r>
          </a:p>
          <a:p>
            <a:r>
              <a:rPr lang="pt-BR" sz="2800" dirty="0">
                <a:solidFill>
                  <a:schemeClr val="bg1"/>
                </a:solidFill>
              </a:rPr>
              <a:t>Digitar o local da atividade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7D1B95-FA29-4B5C-A2E8-2C99C445C320}"/>
              </a:ext>
            </a:extLst>
          </p:cNvPr>
          <p:cNvSpPr txBox="1"/>
          <p:nvPr/>
        </p:nvSpPr>
        <p:spPr>
          <a:xfrm>
            <a:off x="1440566" y="4317910"/>
            <a:ext cx="6200503" cy="170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800" b="1" dirty="0">
                <a:solidFill>
                  <a:schemeClr val="bg1"/>
                </a:solidFill>
              </a:rPr>
              <a:t>ESCREVER O TÍTULO DA ATIVIDADE NESTE ESPAÇO </a:t>
            </a:r>
          </a:p>
          <a:p>
            <a:r>
              <a:rPr lang="pt-BR" sz="2880" dirty="0">
                <a:solidFill>
                  <a:schemeClr val="bg1"/>
                </a:solidFill>
              </a:rPr>
              <a:t>Subtítulo da atividade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AE7A365-E288-41D6-8F67-4C6ACE7D7ABE}"/>
              </a:ext>
            </a:extLst>
          </p:cNvPr>
          <p:cNvSpPr txBox="1"/>
          <p:nvPr/>
        </p:nvSpPr>
        <p:spPr>
          <a:xfrm>
            <a:off x="1440566" y="6819740"/>
            <a:ext cx="54254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PARTICIPANTES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b="1" dirty="0">
              <a:solidFill>
                <a:schemeClr val="bg1"/>
              </a:solidFill>
            </a:endParaRPr>
          </a:p>
          <a:p>
            <a:r>
              <a:rPr lang="pt-BR" sz="2400" b="1" dirty="0">
                <a:solidFill>
                  <a:schemeClr val="bg1"/>
                </a:solidFill>
              </a:rPr>
              <a:t>MEDIAÇÃO</a:t>
            </a:r>
          </a:p>
          <a:p>
            <a:r>
              <a:rPr lang="pt-BR" sz="2400" dirty="0">
                <a:solidFill>
                  <a:schemeClr val="bg1"/>
                </a:solidFill>
              </a:rPr>
              <a:t>Nome do Convidado/a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i="1" dirty="0">
                <a:solidFill>
                  <a:srgbClr val="FECC00"/>
                </a:solidFill>
              </a:rPr>
              <a:t>*Modelo sugerido para divulgação nas redes sociais (1080x1080px). As equipes podem criar layouts próprios para suas peças a partir dos elementos de identidade visual da marca SU24.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04BDCF5E-F35F-B129-60E8-BA0334D0D757}"/>
              </a:ext>
            </a:extLst>
          </p:cNvPr>
          <p:cNvCxnSpPr/>
          <p:nvPr/>
        </p:nvCxnSpPr>
        <p:spPr>
          <a:xfrm>
            <a:off x="1535024" y="3617913"/>
            <a:ext cx="53229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2675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75</TotalTime>
  <Words>332</Words>
  <Application>Microsoft Office PowerPoint</Application>
  <PresentationFormat>Personalizar</PresentationFormat>
  <Paragraphs>60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Henrique</dc:creator>
  <cp:lastModifiedBy>Luis Henrique</cp:lastModifiedBy>
  <cp:revision>8</cp:revision>
  <dcterms:created xsi:type="dcterms:W3CDTF">2021-05-02T23:44:31Z</dcterms:created>
  <dcterms:modified xsi:type="dcterms:W3CDTF">2024-08-05T18:07:49Z</dcterms:modified>
</cp:coreProperties>
</file>