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63" r:id="rId4"/>
    <p:sldId id="264" r:id="rId5"/>
    <p:sldId id="266" r:id="rId6"/>
    <p:sldId id="265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D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6D124A-098D-45B6-8E00-5B8AA760D157}" v="24" dt="2023-07-03T18:03:12.1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576" y="102"/>
      </p:cViewPr>
      <p:guideLst>
        <p:guide orient="horz" pos="2160"/>
        <p:guide pos="3840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C4CF52D1-0F9D-6C26-9FCF-02A0A051B0F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2FC3F56-25F7-B46D-8BD4-D2962F59A40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249D23-B010-4BFC-A520-4A965D7008E0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F88A9B0-B403-7AE8-A0BD-69ACE16268C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15F563B-B4CC-0F0F-19E3-EAB7E2A87A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600B7-E6BE-49B0-AFD0-DEC121DB565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954620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08C24C-104B-4A1D-9DB3-04B264A74000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DF70FE-4366-4008-9EFF-37B8414C1F8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4055232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937325-03B1-1C51-1215-EF08772DFF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1D5693D-AA0E-F964-C461-4656E435A8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A289EB6-49D0-99B3-513B-7AFCBC487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890A8-4F2F-45CB-9163-2965F0DD7CBF}" type="datetime1">
              <a:rPr lang="pt-BR" smtClean="0"/>
              <a:t>05/08/2024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A70C0BD-E4A8-9A38-CDBF-18C3CBF01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14CAAB5-73BE-9568-032F-977B98630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E2F70-747A-4345-A1C0-79C9FD24A7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3663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84DA50-9D97-EF29-FC96-F3EA7105B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5BE95EF-E8E0-3CEF-F9B8-9084B8219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CC40FC6-8B5D-02E2-E346-58035A01B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5678C-8FB2-4881-9FFD-DE4321BEB064}" type="datetime1">
              <a:rPr lang="pt-BR" smtClean="0"/>
              <a:t>05/08/2024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7A812A1-CB0D-FB2E-88ED-A48331BA1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F9A6FB0-E650-4CBD-C6C6-63208F272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E2F70-747A-4345-A1C0-79C9FD24A7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3606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9441020-EC8E-2E0F-5F4B-B3F2173FD5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0AC6BE7-109E-2967-C61B-873BF9544B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D693997-C7CC-E5C3-C05B-0638E0640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8F183-D89B-4837-B42E-3642EC23DBEF}" type="datetime1">
              <a:rPr lang="pt-BR" smtClean="0"/>
              <a:t>05/08/2024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E68FD98-3407-DD05-0387-1CA62A1F7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C02C1EB-B99B-46E8-B378-1A366CA19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E2F70-747A-4345-A1C0-79C9FD24A7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7853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D43AB2-372E-C963-7FCF-79B5A9A32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D3B10C0-1873-066D-A710-4AD97B177C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D8BF5B1-3D29-F938-3BC9-56EC36157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8AA1C-8B01-4C30-BBA3-049538967998}" type="datetime1">
              <a:rPr lang="pt-BR" smtClean="0"/>
              <a:t>05/08/2024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B37099D-14FA-6CCE-BAAC-FC949F61D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2BF61EA-B169-515D-C591-65D5E0A7E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E2F70-747A-4345-A1C0-79C9FD24A7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6710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B2DDAE-E8F9-B3F1-8EE6-834B459F2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407ADFF-0766-79B1-7126-D1705A09E3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7659D58-9A75-1B95-1D4A-7C0B5F068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38DA1-A463-4810-AFCD-76AFC342B8E4}" type="datetime1">
              <a:rPr lang="pt-BR" smtClean="0"/>
              <a:t>05/08/2024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645CEE-F14E-74A3-0BA3-E5AA4EE30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184445E-C1E3-FED1-E885-90F85C82C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E2F70-747A-4345-A1C0-79C9FD24A7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5692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E12BD2-9D95-42C8-2D43-3FCB8C486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7A297C2-B34E-6F1A-863E-FB134F4806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EE7301F-E32E-48AC-DFF3-DF49628AC7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A6F27DB-EAA6-2AD3-9BE9-9DBCC7386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ECF98-AD34-4FC8-8941-0FB768EF373A}" type="datetime1">
              <a:rPr lang="pt-BR" smtClean="0"/>
              <a:t>05/08/2024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4A1D453-6781-1342-CBC2-CA29A0BE5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8A82121-C98B-55E8-D920-F6159C31F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E2F70-747A-4345-A1C0-79C9FD24A7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5483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9F909F-DD6B-46E4-C60D-BF79128B9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B287843-CA01-CAE2-D014-7FBE9B05FB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62E5A71-F5B4-75AC-9D08-208495944D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BAE886A-5CF5-32D2-86F5-BFD3B617F1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32A54CB-B8A0-DB27-96E2-FF8F6928E2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A848698-3B98-B053-C64C-E1BFD25CA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014D0-0784-4CC3-8A76-5D74794B6376}" type="datetime1">
              <a:rPr lang="pt-BR" smtClean="0"/>
              <a:t>05/08/2024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A407584-AB5A-88AD-5EEF-21DADF6CC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1C541DC9-2B01-EBC4-8284-B8B25A741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E2F70-747A-4345-A1C0-79C9FD24A7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5794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8E135B-8B7D-8BE0-9443-DEDD82B54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6BC2D3F-1DB5-F4AB-FD17-880A56CB5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8CA61-D256-4B9F-ADE7-1482433150A9}" type="datetime1">
              <a:rPr lang="pt-BR" smtClean="0"/>
              <a:t>05/08/2024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F2D667D-8A02-B02E-D0BB-B26A2D997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C0FB01C-3550-66C2-E0A4-59724BEB2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E2F70-747A-4345-A1C0-79C9FD24A7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6985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D23E154F-B233-12D6-0FAB-E08E26027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07638-3FA7-4133-B08D-15E55F673AF9}" type="datetime1">
              <a:rPr lang="pt-BR" smtClean="0"/>
              <a:t>05/08/2024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46DB4A57-7F7D-4AE4-EA06-FF64EDE8D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251905B-E055-9821-41D6-8492AA96B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E2F70-747A-4345-A1C0-79C9FD24A7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865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04E1D2-2841-5365-9234-2AF23B264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48567B9-AE2E-3B4D-740D-43F81362F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FE4B7BB-FC1E-82E3-5867-0D8CE0DE94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28C1183-0ADB-5F1C-96A8-F80FE15FA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48864-D745-4690-926C-E7D3E567C594}" type="datetime1">
              <a:rPr lang="pt-BR" smtClean="0"/>
              <a:t>05/08/2024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82C466F-C57B-555C-790D-129F743CA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E747255-8B24-23E1-C897-DE1848059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E2F70-747A-4345-A1C0-79C9FD24A7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98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1F5B23-73FB-D6A3-14E8-154073BCE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AB8FE38-3F74-84EC-F185-9D69DDE68A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615C40F-0042-F1BF-0484-8A1CCB937F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ABA692F-B5AA-A5AE-B9A6-243B9A73B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60FA3-C472-4B91-A35A-8E3F70F29BB3}" type="datetime1">
              <a:rPr lang="pt-BR" smtClean="0"/>
              <a:t>05/08/2024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0CED815-1E46-F9FC-6BC0-3914717A9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FD95E20-C8C6-654B-77DC-410E09D25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E2F70-747A-4345-A1C0-79C9FD24A7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9784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D7D9239-CE40-CEE0-28F4-D81FF6F08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4CE0E0A-5061-219E-2F61-B798DFFE38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E746BF1-E3BE-02B7-67D6-73C5E61FB4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CB180-7A40-4C29-95FA-885831FD17EF}" type="datetime1">
              <a:rPr lang="pt-BR" smtClean="0"/>
              <a:t>05/08/2024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8B558D7-A50B-201A-F95D-0CE38FF3F2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4F71823-4916-88D0-4B41-C04F9F97B3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E2F70-747A-4345-A1C0-79C9FD24A7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8242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2BD9075D-6E23-1724-BEF9-CB176DA0CF77}"/>
              </a:ext>
            </a:extLst>
          </p:cNvPr>
          <p:cNvSpPr txBox="1">
            <a:spLocks/>
          </p:cNvSpPr>
          <p:nvPr/>
        </p:nvSpPr>
        <p:spPr>
          <a:xfrm>
            <a:off x="1078946" y="2550636"/>
            <a:ext cx="7893604" cy="674200"/>
          </a:xfrm>
          <a:prstGeom prst="rect">
            <a:avLst/>
          </a:prstGeom>
          <a:noFill/>
        </p:spPr>
        <p:txBody>
          <a:bodyPr wrap="square" lIns="0" tIns="0" rIns="0" bIns="180000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Semana Universitária UnB 2024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0F8F0B6B-CF4A-6434-36C4-6652C38D26EE}"/>
              </a:ext>
            </a:extLst>
          </p:cNvPr>
          <p:cNvSpPr txBox="1">
            <a:spLocks/>
          </p:cNvSpPr>
          <p:nvPr/>
        </p:nvSpPr>
        <p:spPr>
          <a:xfrm>
            <a:off x="1078946" y="4489114"/>
            <a:ext cx="8383398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B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Coordenação de Extensão</a:t>
            </a:r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Nome completo</a:t>
            </a:r>
          </a:p>
          <a:p>
            <a:endParaRPr lang="pt-B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BD6B3B3-4CC3-3229-0758-7F53C966F637}"/>
              </a:ext>
            </a:extLst>
          </p:cNvPr>
          <p:cNvSpPr txBox="1">
            <a:spLocks/>
          </p:cNvSpPr>
          <p:nvPr/>
        </p:nvSpPr>
        <p:spPr>
          <a:xfrm>
            <a:off x="974171" y="5135445"/>
            <a:ext cx="8383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Unidade Acadêmica:</a:t>
            </a:r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pt-BR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Instituto/Faculdade/Centro/Decanato | UnB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2184A6E-1C0B-1D35-7432-F36AB4D78D6A}"/>
              </a:ext>
            </a:extLst>
          </p:cNvPr>
          <p:cNvSpPr txBox="1">
            <a:spLocks/>
          </p:cNvSpPr>
          <p:nvPr/>
        </p:nvSpPr>
        <p:spPr>
          <a:xfrm>
            <a:off x="1078947" y="3133525"/>
            <a:ext cx="7893604" cy="686681"/>
          </a:xfrm>
          <a:prstGeom prst="rect">
            <a:avLst/>
          </a:prstGeom>
          <a:noFill/>
        </p:spPr>
        <p:txBody>
          <a:bodyPr wrap="square" lIns="0" tIns="0" rIns="0" bIns="360000" rtlCol="0">
            <a:spAutoFit/>
          </a:bodyPr>
          <a:lstStyle/>
          <a:p>
            <a:r>
              <a:rPr lang="pt-BR" sz="2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mundo em nós: construindo um presente sustentável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0DBC8F7-4695-DF42-78F4-2CB3884C5EC9}"/>
              </a:ext>
            </a:extLst>
          </p:cNvPr>
          <p:cNvSpPr txBox="1"/>
          <p:nvPr/>
        </p:nvSpPr>
        <p:spPr>
          <a:xfrm>
            <a:off x="1078946" y="1950471"/>
            <a:ext cx="6094520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pt-BR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4 - 10 NOV | 2024</a:t>
            </a:r>
          </a:p>
        </p:txBody>
      </p:sp>
    </p:spTree>
    <p:extLst>
      <p:ext uri="{BB962C8B-B14F-4D97-AF65-F5344CB8AC3E}">
        <p14:creationId xmlns:p14="http://schemas.microsoft.com/office/powerpoint/2010/main" val="897791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73854E-8D3A-9BA0-6D2E-B4E61C826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71759"/>
            <a:ext cx="7924800" cy="193899"/>
          </a:xfrm>
        </p:spPr>
        <p:txBody>
          <a:bodyPr wrap="square" lIns="0" tIns="0" rIns="0" bIns="0" anchor="t">
            <a:noAutofit/>
          </a:bodyPr>
          <a:lstStyle/>
          <a:p>
            <a:r>
              <a:rPr lang="pt-B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INFORMAÇÕES GERAIS DA UNIDADE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77E00D9-B188-D92F-87E4-7456F7BE71E9}"/>
              </a:ext>
            </a:extLst>
          </p:cNvPr>
          <p:cNvSpPr txBox="1">
            <a:spLocks/>
          </p:cNvSpPr>
          <p:nvPr/>
        </p:nvSpPr>
        <p:spPr>
          <a:xfrm>
            <a:off x="1066800" y="1279268"/>
            <a:ext cx="7200900" cy="50069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Coordenador (a):</a:t>
            </a:r>
          </a:p>
          <a:p>
            <a:endParaRPr 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Vice-coordenador</a:t>
            </a:r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(a):</a:t>
            </a:r>
          </a:p>
          <a:p>
            <a:endParaRPr 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Bolsistas:</a:t>
            </a:r>
          </a:p>
          <a:p>
            <a:endParaRPr 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Valor e forma de recebimento dos recursos:</a:t>
            </a:r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7E50F1E5-1B91-97FF-E278-449F685C83EB}"/>
              </a:ext>
            </a:extLst>
          </p:cNvPr>
          <p:cNvCxnSpPr>
            <a:cxnSpLocks/>
          </p:cNvCxnSpPr>
          <p:nvPr/>
        </p:nvCxnSpPr>
        <p:spPr>
          <a:xfrm>
            <a:off x="1066800" y="981075"/>
            <a:ext cx="7924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343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73854E-8D3A-9BA0-6D2E-B4E61C826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71759"/>
            <a:ext cx="7924800" cy="193899"/>
          </a:xfrm>
        </p:spPr>
        <p:txBody>
          <a:bodyPr wrap="square" lIns="0" tIns="0" rIns="0" bIns="0" anchor="t">
            <a:noAutofit/>
          </a:bodyPr>
          <a:lstStyle/>
          <a:p>
            <a:r>
              <a:rPr lang="pt-B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PROGRAMAÇÃO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77E00D9-B188-D92F-87E4-7456F7BE71E9}"/>
              </a:ext>
            </a:extLst>
          </p:cNvPr>
          <p:cNvSpPr txBox="1">
            <a:spLocks/>
          </p:cNvSpPr>
          <p:nvPr/>
        </p:nvSpPr>
        <p:spPr>
          <a:xfrm>
            <a:off x="1066800" y="1279265"/>
            <a:ext cx="7200900" cy="50069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(Relacionar momentos reconhecidamente exitosos da SU24 na Unidade).</a:t>
            </a:r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7E50F1E5-1B91-97FF-E278-449F685C83EB}"/>
              </a:ext>
            </a:extLst>
          </p:cNvPr>
          <p:cNvCxnSpPr>
            <a:cxnSpLocks/>
          </p:cNvCxnSpPr>
          <p:nvPr/>
        </p:nvCxnSpPr>
        <p:spPr>
          <a:xfrm>
            <a:off x="1066800" y="981075"/>
            <a:ext cx="7924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7105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73854E-8D3A-9BA0-6D2E-B4E61C826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71759"/>
            <a:ext cx="7924800" cy="193899"/>
          </a:xfrm>
        </p:spPr>
        <p:txBody>
          <a:bodyPr wrap="square" lIns="0" tIns="0" rIns="0" bIns="0" anchor="t">
            <a:noAutofit/>
          </a:bodyPr>
          <a:lstStyle/>
          <a:p>
            <a:r>
              <a:rPr lang="pt-B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ASPECTOS POSITIVOS NA CONSTRUÇÃO DA SU24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77E00D9-B188-D92F-87E4-7456F7BE71E9}"/>
              </a:ext>
            </a:extLst>
          </p:cNvPr>
          <p:cNvSpPr txBox="1">
            <a:spLocks/>
          </p:cNvSpPr>
          <p:nvPr/>
        </p:nvSpPr>
        <p:spPr>
          <a:xfrm>
            <a:off x="1066800" y="1279265"/>
            <a:ext cx="7200900" cy="50069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(Relacionar fatos ou aspectos que julgar positivos, não necessariamente</a:t>
            </a:r>
          </a:p>
          <a:p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relacionados com a Unidade).</a:t>
            </a:r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7E50F1E5-1B91-97FF-E278-449F685C83EB}"/>
              </a:ext>
            </a:extLst>
          </p:cNvPr>
          <p:cNvCxnSpPr>
            <a:cxnSpLocks/>
          </p:cNvCxnSpPr>
          <p:nvPr/>
        </p:nvCxnSpPr>
        <p:spPr>
          <a:xfrm>
            <a:off x="1066800" y="981075"/>
            <a:ext cx="7924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0919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73854E-8D3A-9BA0-6D2E-B4E61C826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71759"/>
            <a:ext cx="7924800" cy="193899"/>
          </a:xfrm>
        </p:spPr>
        <p:txBody>
          <a:bodyPr wrap="square" lIns="0" tIns="0" rIns="0" bIns="0" anchor="t">
            <a:noAutofit/>
          </a:bodyPr>
          <a:lstStyle/>
          <a:p>
            <a:r>
              <a:rPr lang="pt-B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ASPECTOS A SEREM APERFEIÇOADOS NA CONSTRUÇÃO DA SU24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77E00D9-B188-D92F-87E4-7456F7BE71E9}"/>
              </a:ext>
            </a:extLst>
          </p:cNvPr>
          <p:cNvSpPr txBox="1">
            <a:spLocks/>
          </p:cNvSpPr>
          <p:nvPr/>
        </p:nvSpPr>
        <p:spPr>
          <a:xfrm>
            <a:off x="1066800" y="1279265"/>
            <a:ext cx="7200900" cy="50069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(Relacionar fatos ou aspectos que julgar que necessitam de aperfeiçoamento,</a:t>
            </a:r>
          </a:p>
          <a:p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não necessariamente relacionados com a Unidade).</a:t>
            </a:r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7E50F1E5-1B91-97FF-E278-449F685C83EB}"/>
              </a:ext>
            </a:extLst>
          </p:cNvPr>
          <p:cNvCxnSpPr>
            <a:cxnSpLocks/>
          </p:cNvCxnSpPr>
          <p:nvPr/>
        </p:nvCxnSpPr>
        <p:spPr>
          <a:xfrm>
            <a:off x="1066800" y="981075"/>
            <a:ext cx="7924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3143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73854E-8D3A-9BA0-6D2E-B4E61C826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71759"/>
            <a:ext cx="7924800" cy="193899"/>
          </a:xfrm>
        </p:spPr>
        <p:txBody>
          <a:bodyPr wrap="square" lIns="0" tIns="0" rIns="0" bIns="0" anchor="t">
            <a:noAutofit/>
          </a:bodyPr>
          <a:lstStyle/>
          <a:p>
            <a:r>
              <a:rPr lang="pt-B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CONTATOS / REDES SOCIAIS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77E00D9-B188-D92F-87E4-7456F7BE71E9}"/>
              </a:ext>
            </a:extLst>
          </p:cNvPr>
          <p:cNvSpPr txBox="1">
            <a:spLocks/>
          </p:cNvSpPr>
          <p:nvPr/>
        </p:nvSpPr>
        <p:spPr>
          <a:xfrm>
            <a:off x="1066800" y="1279265"/>
            <a:ext cx="7200900" cy="50069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Telefone:</a:t>
            </a:r>
          </a:p>
          <a:p>
            <a:endParaRPr 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E-mail:</a:t>
            </a:r>
          </a:p>
          <a:p>
            <a:endParaRPr 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Instagram:</a:t>
            </a:r>
          </a:p>
          <a:p>
            <a:endParaRPr lang="pt-BR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Facebook:</a:t>
            </a:r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7E50F1E5-1B91-97FF-E278-449F685C83EB}"/>
              </a:ext>
            </a:extLst>
          </p:cNvPr>
          <p:cNvCxnSpPr>
            <a:cxnSpLocks/>
          </p:cNvCxnSpPr>
          <p:nvPr/>
        </p:nvCxnSpPr>
        <p:spPr>
          <a:xfrm>
            <a:off x="1066800" y="981075"/>
            <a:ext cx="7924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26791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130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do Office</vt:lpstr>
      <vt:lpstr>Apresentação do PowerPoint</vt:lpstr>
      <vt:lpstr>INFORMAÇÕES GERAIS DA UNIDADE</vt:lpstr>
      <vt:lpstr>PROGRAMAÇÃO</vt:lpstr>
      <vt:lpstr>ASPECTOS POSITIVOS NA CONSTRUÇÃO DA SU24</vt:lpstr>
      <vt:lpstr>ASPECTOS A SEREM APERFEIÇOADOS NA CONSTRUÇÃO DA SU24</vt:lpstr>
      <vt:lpstr>CONTATOS / REDES SOCIAIS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Luis Henrique</dc:creator>
  <cp:lastModifiedBy>Luis Henrique</cp:lastModifiedBy>
  <cp:revision>3</cp:revision>
  <dcterms:created xsi:type="dcterms:W3CDTF">2022-07-25T13:28:13Z</dcterms:created>
  <dcterms:modified xsi:type="dcterms:W3CDTF">2024-08-05T18:33:54Z</dcterms:modified>
</cp:coreProperties>
</file>