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6" r:id="rId4"/>
    <p:sldId id="259" r:id="rId5"/>
    <p:sldId id="262" r:id="rId6"/>
    <p:sldId id="261" r:id="rId7"/>
    <p:sldId id="260" r:id="rId8"/>
    <p:sldId id="263" r:id="rId9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 userDrawn="1">
          <p15:clr>
            <a:srgbClr val="A4A3A4"/>
          </p15:clr>
        </p15:guide>
        <p15:guide id="3" pos="8085" userDrawn="1">
          <p15:clr>
            <a:srgbClr val="A4A3A4"/>
          </p15:clr>
        </p15:guide>
        <p15:guide id="4" orient="horz" pos="7155" userDrawn="1">
          <p15:clr>
            <a:srgbClr val="A4A3A4"/>
          </p15:clr>
        </p15:guide>
        <p15:guide id="5" pos="4343" userDrawn="1">
          <p15:clr>
            <a:srgbClr val="A4A3A4"/>
          </p15:clr>
        </p15:guide>
        <p15:guide id="6" orient="horz" pos="2279" userDrawn="1">
          <p15:clr>
            <a:srgbClr val="A4A3A4"/>
          </p15:clr>
        </p15:guide>
        <p15:guide id="7" orient="horz" pos="3027" userDrawn="1">
          <p15:clr>
            <a:srgbClr val="A4A3A4"/>
          </p15:clr>
        </p15:guide>
        <p15:guide id="8" orient="horz" pos="3776" userDrawn="1">
          <p15:clr>
            <a:srgbClr val="A4A3A4"/>
          </p15:clr>
        </p15:guide>
        <p15:guide id="9" orient="horz" pos="45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0"/>
    <a:srgbClr val="4B345D"/>
    <a:srgbClr val="817F66"/>
    <a:srgbClr val="B7B49F"/>
    <a:srgbClr val="A2A089"/>
    <a:srgbClr val="C1B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0CA54A-7764-4447-AFC4-505AA02DFFB5}" v="19" dt="2023-06-21T17:35:36.9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2412" y="84"/>
      </p:cViewPr>
      <p:guideLst>
        <p:guide orient="horz" pos="1508"/>
        <p:guide pos="8085"/>
        <p:guide orient="horz" pos="7155"/>
        <p:guide pos="4343"/>
        <p:guide orient="horz" pos="2279"/>
        <p:guide orient="horz" pos="3027"/>
        <p:guide orient="horz" pos="3776"/>
        <p:guide orient="horz" pos="45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383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7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03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355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756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15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4784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589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683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85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181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69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79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65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, Esquemático&#10;&#10;Descrição gerada automaticamente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454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27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60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470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108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6806588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6806588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6806588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6901046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5117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73</TotalTime>
  <Words>664</Words>
  <Application>Microsoft Office PowerPoint</Application>
  <PresentationFormat>Personalizar</PresentationFormat>
  <Paragraphs>120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Henrique</dc:creator>
  <cp:lastModifiedBy>Luis Henrique</cp:lastModifiedBy>
  <cp:revision>8</cp:revision>
  <dcterms:created xsi:type="dcterms:W3CDTF">2021-05-02T23:44:31Z</dcterms:created>
  <dcterms:modified xsi:type="dcterms:W3CDTF">2024-08-05T18:09:00Z</dcterms:modified>
</cp:coreProperties>
</file>