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7F66"/>
    <a:srgbClr val="B7B49F"/>
    <a:srgbClr val="A2A089"/>
    <a:srgbClr val="C1B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8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8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63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3"/>
            <a:ext cx="2957513" cy="1452959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3"/>
            <a:ext cx="8701088" cy="1452959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8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1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816"/>
            <a:ext cx="11830050" cy="331390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2688"/>
            <a:ext cx="5831087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5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3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9ABB3-369C-4BC2-BD61-138A525F3506}" type="datetimeFigureOut">
              <a:rPr lang="pt-BR" smtClean="0"/>
              <a:t>16/05/2022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310B402-DE2E-5177-8AE8-FF5B8CEC2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2531054" y="4574841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/>
                </a:solidFill>
              </a:rPr>
              <a:t>XX </a:t>
            </a:r>
            <a:r>
              <a:rPr lang="pt-BR" sz="2800" b="1" dirty="0" err="1">
                <a:solidFill>
                  <a:schemeClr val="bg1"/>
                </a:solidFill>
              </a:rPr>
              <a:t>ago</a:t>
            </a:r>
            <a:r>
              <a:rPr lang="pt-BR" sz="2800" b="1" dirty="0">
                <a:solidFill>
                  <a:schemeClr val="bg1"/>
                </a:solidFill>
              </a:rPr>
              <a:t>/set | </a:t>
            </a:r>
            <a:r>
              <a:rPr lang="pt-BR" sz="2800" b="1" dirty="0" err="1">
                <a:solidFill>
                  <a:schemeClr val="bg1"/>
                </a:solidFill>
              </a:rPr>
              <a:t>XXh</a:t>
            </a:r>
            <a:endParaRPr lang="pt-BR" sz="2800" b="1" dirty="0">
              <a:solidFill>
                <a:schemeClr val="bg1"/>
              </a:solidFill>
            </a:endParaRPr>
          </a:p>
          <a:p>
            <a:r>
              <a:rPr lang="pt-BR" sz="2800" dirty="0">
                <a:solidFill>
                  <a:schemeClr val="bg1"/>
                </a:solidFill>
              </a:rPr>
              <a:t>Digitar o local da atividade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2531054" y="6633508"/>
            <a:ext cx="77506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200" b="1" dirty="0">
                <a:solidFill>
                  <a:schemeClr val="bg1"/>
                </a:solidFill>
              </a:rPr>
              <a:t>ESCREVER O TÍTULO DA ATIVIDADE NESTE ESPAÇO </a:t>
            </a:r>
          </a:p>
          <a:p>
            <a:r>
              <a:rPr lang="pt-BR" sz="3600" dirty="0">
                <a:solidFill>
                  <a:schemeClr val="bg1"/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2531054" y="945513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</a:rPr>
              <a:t>PARTICIPANTES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  <a:p>
            <a:endParaRPr lang="pt-BR" sz="4800" b="1" dirty="0">
              <a:solidFill>
                <a:schemeClr val="bg1"/>
              </a:solidFill>
            </a:endParaRPr>
          </a:p>
          <a:p>
            <a:r>
              <a:rPr lang="pt-BR" sz="3200" b="1" dirty="0">
                <a:solidFill>
                  <a:schemeClr val="bg1"/>
                </a:solidFill>
              </a:rPr>
              <a:t>MEDIAÇÃO</a:t>
            </a:r>
          </a:p>
          <a:p>
            <a:r>
              <a:rPr lang="pt-BR" sz="2400" dirty="0">
                <a:solidFill>
                  <a:schemeClr val="bg1"/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407545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33E1A84E-A56D-9C8F-A2EA-F964CED40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2531054" y="4574841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817F66"/>
                </a:solidFill>
              </a:rPr>
              <a:t>XX </a:t>
            </a:r>
            <a:r>
              <a:rPr lang="pt-BR" sz="2800" b="1" dirty="0" err="1">
                <a:solidFill>
                  <a:srgbClr val="817F66"/>
                </a:solidFill>
              </a:rPr>
              <a:t>ago</a:t>
            </a:r>
            <a:r>
              <a:rPr lang="pt-BR" sz="2800" b="1" dirty="0">
                <a:solidFill>
                  <a:srgbClr val="817F66"/>
                </a:solidFill>
              </a:rPr>
              <a:t>/set | </a:t>
            </a:r>
            <a:r>
              <a:rPr lang="pt-BR" sz="2800" b="1" dirty="0" err="1">
                <a:solidFill>
                  <a:srgbClr val="817F66"/>
                </a:solidFill>
              </a:rPr>
              <a:t>XXh</a:t>
            </a:r>
            <a:endParaRPr lang="pt-BR" sz="2800" b="1" dirty="0">
              <a:solidFill>
                <a:srgbClr val="817F66"/>
              </a:solidFill>
            </a:endParaRPr>
          </a:p>
          <a:p>
            <a:r>
              <a:rPr lang="pt-BR" sz="2800" dirty="0">
                <a:solidFill>
                  <a:srgbClr val="817F66"/>
                </a:solidFill>
              </a:rPr>
              <a:t>Digitar o local da atividade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2531054" y="6633508"/>
            <a:ext cx="77506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200" b="1" dirty="0">
                <a:solidFill>
                  <a:srgbClr val="817F66"/>
                </a:solidFill>
              </a:rPr>
              <a:t>ESCREVER O TÍTULO DA ATIVIDADE NESTE ESPAÇO </a:t>
            </a:r>
          </a:p>
          <a:p>
            <a:r>
              <a:rPr lang="pt-BR" sz="3600" dirty="0">
                <a:solidFill>
                  <a:srgbClr val="817F66"/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2531054" y="945513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817F66"/>
                </a:solidFill>
              </a:rPr>
              <a:t>PARTICIPANTES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endParaRPr lang="pt-BR" sz="4800" b="1" dirty="0">
              <a:solidFill>
                <a:srgbClr val="817F66"/>
              </a:solidFill>
            </a:endParaRPr>
          </a:p>
          <a:p>
            <a:r>
              <a:rPr lang="pt-BR" sz="3200" b="1" dirty="0">
                <a:solidFill>
                  <a:srgbClr val="817F66"/>
                </a:solidFill>
              </a:rPr>
              <a:t>MEDIAÇÃO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227544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8B34E8E-3E16-6CA2-6CB8-6FDA8D36D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2531054" y="4574841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B7B49F"/>
                </a:solidFill>
              </a:rPr>
              <a:t>XX </a:t>
            </a:r>
            <a:r>
              <a:rPr lang="pt-BR" sz="2800" b="1" dirty="0" err="1">
                <a:solidFill>
                  <a:srgbClr val="B7B49F"/>
                </a:solidFill>
              </a:rPr>
              <a:t>ago</a:t>
            </a:r>
            <a:r>
              <a:rPr lang="pt-BR" sz="2800" b="1" dirty="0">
                <a:solidFill>
                  <a:srgbClr val="B7B49F"/>
                </a:solidFill>
              </a:rPr>
              <a:t>/set | </a:t>
            </a:r>
            <a:r>
              <a:rPr lang="pt-BR" sz="2800" b="1" dirty="0" err="1">
                <a:solidFill>
                  <a:srgbClr val="B7B49F"/>
                </a:solidFill>
              </a:rPr>
              <a:t>XXh</a:t>
            </a:r>
            <a:endParaRPr lang="pt-BR" sz="2800" b="1" dirty="0">
              <a:solidFill>
                <a:srgbClr val="B7B49F"/>
              </a:solidFill>
            </a:endParaRPr>
          </a:p>
          <a:p>
            <a:r>
              <a:rPr lang="pt-BR" sz="2800" dirty="0">
                <a:solidFill>
                  <a:srgbClr val="B7B49F"/>
                </a:solidFill>
              </a:rPr>
              <a:t>Digitar o local da atividade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2531054" y="6633508"/>
            <a:ext cx="77506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200" b="1" dirty="0">
                <a:solidFill>
                  <a:srgbClr val="B7B49F"/>
                </a:solidFill>
              </a:rPr>
              <a:t>ESCREVER O TÍTULO DA ATIVIDADE NESTE ESPAÇO </a:t>
            </a:r>
          </a:p>
          <a:p>
            <a:r>
              <a:rPr lang="pt-BR" sz="3600" dirty="0">
                <a:solidFill>
                  <a:srgbClr val="B7B49F"/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2531054" y="945513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B7B49F"/>
                </a:solidFill>
              </a:rPr>
              <a:t>PARTICIPANTES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endParaRPr lang="pt-BR" sz="4800" b="1" dirty="0">
              <a:solidFill>
                <a:srgbClr val="B7B49F"/>
              </a:solidFill>
            </a:endParaRPr>
          </a:p>
          <a:p>
            <a:r>
              <a:rPr lang="pt-BR" sz="3200" b="1" dirty="0">
                <a:solidFill>
                  <a:srgbClr val="B7B49F"/>
                </a:solidFill>
              </a:rPr>
              <a:t>MEDIAÇÃO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2740668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9B99F6E-A36E-42E1-BF5F-E0D618DCB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2531054" y="4574841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B7B49F"/>
                </a:solidFill>
              </a:rPr>
              <a:t>XX </a:t>
            </a:r>
            <a:r>
              <a:rPr lang="pt-BR" sz="2800" b="1" dirty="0" err="1">
                <a:solidFill>
                  <a:srgbClr val="B7B49F"/>
                </a:solidFill>
              </a:rPr>
              <a:t>ago</a:t>
            </a:r>
            <a:r>
              <a:rPr lang="pt-BR" sz="2800" b="1" dirty="0">
                <a:solidFill>
                  <a:srgbClr val="B7B49F"/>
                </a:solidFill>
              </a:rPr>
              <a:t>/set | </a:t>
            </a:r>
            <a:r>
              <a:rPr lang="pt-BR" sz="2800" b="1" dirty="0" err="1">
                <a:solidFill>
                  <a:srgbClr val="B7B49F"/>
                </a:solidFill>
              </a:rPr>
              <a:t>XXh</a:t>
            </a:r>
            <a:endParaRPr lang="pt-BR" sz="2800" b="1" dirty="0">
              <a:solidFill>
                <a:srgbClr val="B7B49F"/>
              </a:solidFill>
            </a:endParaRPr>
          </a:p>
          <a:p>
            <a:r>
              <a:rPr lang="pt-BR" sz="2800" dirty="0">
                <a:solidFill>
                  <a:srgbClr val="B7B49F"/>
                </a:solidFill>
              </a:rPr>
              <a:t>Digitar o local da atividade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2531054" y="6633508"/>
            <a:ext cx="77506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200" b="1" dirty="0">
                <a:solidFill>
                  <a:srgbClr val="B7B49F"/>
                </a:solidFill>
              </a:rPr>
              <a:t>ESCREVER O TÍTULO DA ATIVIDADE NESTE ESPAÇO </a:t>
            </a:r>
          </a:p>
          <a:p>
            <a:r>
              <a:rPr lang="pt-BR" sz="3600" dirty="0">
                <a:solidFill>
                  <a:srgbClr val="B7B49F"/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2531054" y="945513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B7B49F"/>
                </a:solidFill>
              </a:rPr>
              <a:t>PARTICIPANTES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  <a:p>
            <a:endParaRPr lang="pt-BR" sz="4800" b="1" dirty="0">
              <a:solidFill>
                <a:srgbClr val="B7B49F"/>
              </a:solidFill>
            </a:endParaRPr>
          </a:p>
          <a:p>
            <a:r>
              <a:rPr lang="pt-BR" sz="3200" b="1" dirty="0">
                <a:solidFill>
                  <a:srgbClr val="B7B49F"/>
                </a:solidFill>
              </a:rPr>
              <a:t>MEDIAÇÃO</a:t>
            </a:r>
          </a:p>
          <a:p>
            <a:r>
              <a:rPr lang="pt-BR" sz="2400" dirty="0">
                <a:solidFill>
                  <a:srgbClr val="B7B49F"/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272295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2F13EF8-AAFC-96A3-5CA2-EE7496825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2531054" y="4574841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817F66"/>
                </a:solidFill>
              </a:rPr>
              <a:t>XX </a:t>
            </a:r>
            <a:r>
              <a:rPr lang="pt-BR" sz="2800" b="1" dirty="0" err="1">
                <a:solidFill>
                  <a:srgbClr val="817F66"/>
                </a:solidFill>
              </a:rPr>
              <a:t>ago</a:t>
            </a:r>
            <a:r>
              <a:rPr lang="pt-BR" sz="2800" b="1" dirty="0">
                <a:solidFill>
                  <a:srgbClr val="817F66"/>
                </a:solidFill>
              </a:rPr>
              <a:t>/set | </a:t>
            </a:r>
            <a:r>
              <a:rPr lang="pt-BR" sz="2800" b="1" dirty="0" err="1">
                <a:solidFill>
                  <a:srgbClr val="817F66"/>
                </a:solidFill>
              </a:rPr>
              <a:t>XXh</a:t>
            </a:r>
            <a:endParaRPr lang="pt-BR" sz="2800" b="1" dirty="0">
              <a:solidFill>
                <a:srgbClr val="817F66"/>
              </a:solidFill>
            </a:endParaRPr>
          </a:p>
          <a:p>
            <a:r>
              <a:rPr lang="pt-BR" sz="2800" dirty="0">
                <a:solidFill>
                  <a:srgbClr val="817F66"/>
                </a:solidFill>
              </a:rPr>
              <a:t>Digitar o local da atividade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2531054" y="6633508"/>
            <a:ext cx="77506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200" b="1" dirty="0">
                <a:solidFill>
                  <a:srgbClr val="817F66"/>
                </a:solidFill>
              </a:rPr>
              <a:t>ESCREVER O TÍTULO DA ATIVIDADE NESTE ESPAÇO </a:t>
            </a:r>
          </a:p>
          <a:p>
            <a:r>
              <a:rPr lang="pt-BR" sz="3600" dirty="0">
                <a:solidFill>
                  <a:srgbClr val="817F66"/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2531054" y="9455130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817F66"/>
                </a:solidFill>
              </a:rPr>
              <a:t>PARTICIPANTES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  <a:p>
            <a:endParaRPr lang="pt-BR" sz="4800" b="1" dirty="0">
              <a:solidFill>
                <a:srgbClr val="817F66"/>
              </a:solidFill>
            </a:endParaRPr>
          </a:p>
          <a:p>
            <a:r>
              <a:rPr lang="pt-BR" sz="3200" b="1" dirty="0">
                <a:solidFill>
                  <a:srgbClr val="817F66"/>
                </a:solidFill>
              </a:rPr>
              <a:t>MEDIAÇÃO</a:t>
            </a:r>
          </a:p>
          <a:p>
            <a:r>
              <a:rPr lang="pt-BR" sz="2400" dirty="0">
                <a:solidFill>
                  <a:srgbClr val="817F66"/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34118042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265</Words>
  <Application>Microsoft Office PowerPoint</Application>
  <PresentationFormat>Personalizar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5</cp:revision>
  <dcterms:created xsi:type="dcterms:W3CDTF">2021-05-02T23:44:31Z</dcterms:created>
  <dcterms:modified xsi:type="dcterms:W3CDTF">2022-05-16T13:45:06Z</dcterms:modified>
</cp:coreProperties>
</file>