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4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C43452-883C-4AA6-9720-48149A8CBF34}" v="2" dt="2021-05-03T00:13:01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Henrique" userId="5e6eb480efb81534" providerId="LiveId" clId="{FCC43452-883C-4AA6-9720-48149A8CBF34}"/>
    <pc:docChg chg="undo custSel modSld">
      <pc:chgData name="Luis Henrique" userId="5e6eb480efb81534" providerId="LiveId" clId="{FCC43452-883C-4AA6-9720-48149A8CBF34}" dt="2021-05-03T00:13:02" v="9" actId="478"/>
      <pc:docMkLst>
        <pc:docMk/>
      </pc:docMkLst>
      <pc:sldChg chg="addSp delSp modSp mod">
        <pc:chgData name="Luis Henrique" userId="5e6eb480efb81534" providerId="LiveId" clId="{FCC43452-883C-4AA6-9720-48149A8CBF34}" dt="2021-05-03T00:13:02" v="9" actId="478"/>
        <pc:sldMkLst>
          <pc:docMk/>
          <pc:sldMk cId="4075454802" sldId="256"/>
        </pc:sldMkLst>
        <pc:spChg chg="mod">
          <ac:chgData name="Luis Henrique" userId="5e6eb480efb81534" providerId="LiveId" clId="{FCC43452-883C-4AA6-9720-48149A8CBF34}" dt="2021-05-03T00:13:00.400" v="6" actId="207"/>
          <ac:spMkLst>
            <pc:docMk/>
            <pc:sldMk cId="4075454802" sldId="256"/>
            <ac:spMk id="7" creationId="{547D1B95-FA29-4B5C-A2E8-2C99C445C320}"/>
          </ac:spMkLst>
        </pc:spChg>
        <pc:spChg chg="mod">
          <ac:chgData name="Luis Henrique" userId="5e6eb480efb81534" providerId="LiveId" clId="{FCC43452-883C-4AA6-9720-48149A8CBF34}" dt="2021-05-03T00:13:00.066" v="5" actId="207"/>
          <ac:spMkLst>
            <pc:docMk/>
            <pc:sldMk cId="4075454802" sldId="256"/>
            <ac:spMk id="9" creationId="{5AE7A365-E288-41D6-8F67-4C6ACE7D7ABE}"/>
          </ac:spMkLst>
        </pc:spChg>
        <pc:picChg chg="add del">
          <ac:chgData name="Luis Henrique" userId="5e6eb480efb81534" providerId="LiveId" clId="{FCC43452-883C-4AA6-9720-48149A8CBF34}" dt="2021-05-03T00:13:02" v="9" actId="478"/>
          <ac:picMkLst>
            <pc:docMk/>
            <pc:sldMk cId="4075454802" sldId="256"/>
            <ac:picMk id="3" creationId="{6CC49C41-DBC8-438E-8719-DCCF829D01B1}"/>
          </ac:picMkLst>
        </pc:picChg>
        <pc:picChg chg="add del mod ord">
          <ac:chgData name="Luis Henrique" userId="5e6eb480efb81534" providerId="LiveId" clId="{FCC43452-883C-4AA6-9720-48149A8CBF34}" dt="2021-05-03T00:13:01.208" v="8" actId="931"/>
          <ac:picMkLst>
            <pc:docMk/>
            <pc:sldMk cId="4075454802" sldId="256"/>
            <ac:picMk id="5" creationId="{46A0553C-0E27-45EA-AAA3-F1F5635956F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5908"/>
            <a:ext cx="11658600" cy="59690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095"/>
            <a:ext cx="10287000" cy="41394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9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263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13"/>
            <a:ext cx="2957513" cy="1452959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13"/>
            <a:ext cx="8701088" cy="1452959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8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349"/>
            <a:ext cx="11830050" cy="713184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3661"/>
            <a:ext cx="11830050" cy="3750468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11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063"/>
            <a:ext cx="5829300" cy="1087834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52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816"/>
            <a:ext cx="11830050" cy="331390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2908"/>
            <a:ext cx="5802510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2688"/>
            <a:ext cx="5802510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2908"/>
            <a:ext cx="5831087" cy="2059780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2688"/>
            <a:ext cx="5831087" cy="92114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881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78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5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566"/>
            <a:ext cx="6943725" cy="1218406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90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000"/>
            <a:ext cx="4423767" cy="40005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566"/>
            <a:ext cx="6943725" cy="1218406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500"/>
            <a:ext cx="4423767" cy="9528970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09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816"/>
            <a:ext cx="11830050" cy="3313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063"/>
            <a:ext cx="11830050" cy="10878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9ABB3-369C-4BC2-BD61-138A525F3506}" type="datetimeFigureOut">
              <a:rPr lang="pt-BR" smtClean="0"/>
              <a:t>02/05/2021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0879"/>
            <a:ext cx="462915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0879"/>
            <a:ext cx="3086100" cy="9128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03751-620F-48B2-BB0F-BC977D4CAA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1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CC49C41-DBC8-438E-8719-DCCF829D0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17145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9F9AFF5-24C9-4502-A109-CD05275BEC95}"/>
              </a:ext>
            </a:extLst>
          </p:cNvPr>
          <p:cNvSpPr txBox="1"/>
          <p:nvPr/>
        </p:nvSpPr>
        <p:spPr>
          <a:xfrm>
            <a:off x="936171" y="1235529"/>
            <a:ext cx="61504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chemeClr val="bg1">
                    <a:lumMod val="95000"/>
                  </a:schemeClr>
                </a:solidFill>
              </a:rPr>
              <a:t>XX set | </a:t>
            </a:r>
            <a:r>
              <a:rPr lang="pt-BR" sz="2800" b="1" dirty="0" err="1">
                <a:solidFill>
                  <a:schemeClr val="bg1">
                    <a:lumMod val="95000"/>
                  </a:schemeClr>
                </a:solidFill>
              </a:rPr>
              <a:t>XXh</a:t>
            </a:r>
            <a:endParaRPr lang="pt-BR" sz="2800" b="1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pt-BR" sz="2800" dirty="0">
                <a:solidFill>
                  <a:schemeClr val="bg1">
                    <a:lumMod val="95000"/>
                  </a:schemeClr>
                </a:solidFill>
              </a:rPr>
              <a:t>assista em YouTube/canal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47D1B95-FA29-4B5C-A2E8-2C99C445C320}"/>
              </a:ext>
            </a:extLst>
          </p:cNvPr>
          <p:cNvSpPr txBox="1"/>
          <p:nvPr/>
        </p:nvSpPr>
        <p:spPr>
          <a:xfrm>
            <a:off x="936170" y="5279573"/>
            <a:ext cx="775062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ESCREVER O TÍTULO</a:t>
            </a:r>
          </a:p>
          <a:p>
            <a:r>
              <a:rPr lang="pt-BR" sz="5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 ATIVIDADE NESTE ESPAÇO DA ARTE </a:t>
            </a:r>
          </a:p>
          <a:p>
            <a:r>
              <a:rPr lang="pt-BR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subtítulo da atividade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AE7A365-E288-41D6-8F67-4C6ACE7D7ABE}"/>
              </a:ext>
            </a:extLst>
          </p:cNvPr>
          <p:cNvSpPr txBox="1"/>
          <p:nvPr/>
        </p:nvSpPr>
        <p:spPr>
          <a:xfrm>
            <a:off x="936171" y="10178144"/>
            <a:ext cx="6781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PARTICIPANTES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  <a:p>
            <a:endParaRPr lang="pt-BR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MEDIAÇÃO</a:t>
            </a:r>
          </a:p>
          <a:p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Nome do Convidado/a</a:t>
            </a:r>
          </a:p>
        </p:txBody>
      </p:sp>
    </p:spTree>
    <p:extLst>
      <p:ext uri="{BB962C8B-B14F-4D97-AF65-F5344CB8AC3E}">
        <p14:creationId xmlns:p14="http://schemas.microsoft.com/office/powerpoint/2010/main" val="4075454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53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Henrique</dc:creator>
  <cp:lastModifiedBy>Luis Henrique</cp:lastModifiedBy>
  <cp:revision>5</cp:revision>
  <dcterms:created xsi:type="dcterms:W3CDTF">2021-05-02T23:44:31Z</dcterms:created>
  <dcterms:modified xsi:type="dcterms:W3CDTF">2021-05-03T00:13:08Z</dcterms:modified>
</cp:coreProperties>
</file>