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054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9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6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1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3D73F4AC-BA89-4A7B-AD56-ADA28C6BB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936171" y="1235529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XX set | </a:t>
            </a:r>
            <a:r>
              <a:rPr lang="pt-BR" sz="2800" b="1" dirty="0" err="1"/>
              <a:t>XXh</a:t>
            </a:r>
            <a:endParaRPr lang="pt-BR" sz="2800" b="1" dirty="0"/>
          </a:p>
          <a:p>
            <a:r>
              <a:rPr lang="pt-BR" sz="2800" dirty="0"/>
              <a:t>assista em YouTube/canal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936170" y="5279573"/>
            <a:ext cx="7750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ESCREVER O TÍTULO</a:t>
            </a:r>
          </a:p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DA ATIVIDADE NESTE ESPAÇO DA ARTE </a:t>
            </a:r>
          </a:p>
          <a:p>
            <a:r>
              <a:rPr lang="pt-BR" sz="3600" dirty="0">
                <a:solidFill>
                  <a:schemeClr val="bg1">
                    <a:lumMod val="95000"/>
                  </a:schemeClr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936171" y="10178144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PARTICIPANTES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endParaRPr lang="pt-BR" sz="4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MEDIAÇÃO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407545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4</cp:revision>
  <dcterms:created xsi:type="dcterms:W3CDTF">2021-05-02T23:44:31Z</dcterms:created>
  <dcterms:modified xsi:type="dcterms:W3CDTF">2021-05-03T00:09:48Z</dcterms:modified>
</cp:coreProperties>
</file>