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C43452-883C-4AA6-9720-48149A8CBF34}" v="2" dt="2021-05-03T00:13:0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9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6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1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08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11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5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8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72DA4B9D-30F9-42E5-A84B-2AF59C766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936171" y="1235529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XX set | </a:t>
            </a:r>
            <a:r>
              <a:rPr lang="pt-BR" sz="2800" b="1" dirty="0" err="1">
                <a:solidFill>
                  <a:schemeClr val="bg1">
                    <a:lumMod val="95000"/>
                  </a:schemeClr>
                </a:solidFill>
              </a:rPr>
              <a:t>XXh</a:t>
            </a:r>
            <a:endParaRPr lang="pt-BR" sz="2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assista em YouTube/canal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936170" y="5279573"/>
            <a:ext cx="77506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chemeClr val="bg1">
                    <a:lumMod val="95000"/>
                  </a:schemeClr>
                </a:solidFill>
              </a:rPr>
              <a:t>ESCREVER O TÍTULO</a:t>
            </a:r>
          </a:p>
          <a:p>
            <a:r>
              <a:rPr lang="pt-BR" sz="5000" b="1" dirty="0">
                <a:solidFill>
                  <a:schemeClr val="bg1">
                    <a:lumMod val="95000"/>
                  </a:schemeClr>
                </a:solidFill>
              </a:rPr>
              <a:t>DA ATIVIDADE NESTE ESPAÇO DA ARTE </a:t>
            </a:r>
          </a:p>
          <a:p>
            <a:r>
              <a:rPr lang="pt-BR" sz="3600" dirty="0">
                <a:solidFill>
                  <a:schemeClr val="bg1">
                    <a:lumMod val="95000"/>
                  </a:schemeClr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936171" y="10178144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PARTICIPANTES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endParaRPr lang="pt-BR" sz="4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MEDIAÇÃO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407545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Luis Henrique</cp:lastModifiedBy>
  <cp:revision>6</cp:revision>
  <dcterms:created xsi:type="dcterms:W3CDTF">2021-05-02T23:44:31Z</dcterms:created>
  <dcterms:modified xsi:type="dcterms:W3CDTF">2021-05-03T00:13:38Z</dcterms:modified>
</cp:coreProperties>
</file>