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4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C43452-883C-4AA6-9720-48149A8CBF34}" v="2" dt="2021-05-03T00:13:01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7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5908"/>
            <a:ext cx="11658600" cy="59690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095"/>
            <a:ext cx="10287000" cy="41394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99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263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13"/>
            <a:ext cx="2957513" cy="1452959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13"/>
            <a:ext cx="8701088" cy="1452959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17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08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349"/>
            <a:ext cx="11830050" cy="713184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3661"/>
            <a:ext cx="11830050" cy="375046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11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52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2816"/>
            <a:ext cx="11830050" cy="331390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2908"/>
            <a:ext cx="5802510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2688"/>
            <a:ext cx="5802510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2908"/>
            <a:ext cx="5831087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2688"/>
            <a:ext cx="5831087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81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82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35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8566"/>
            <a:ext cx="6943725" cy="1218406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08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8566"/>
            <a:ext cx="6943725" cy="1218406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09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816"/>
            <a:ext cx="11830050" cy="3313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063"/>
            <a:ext cx="11830050" cy="1087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0879"/>
            <a:ext cx="462915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16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72DA4B9D-30F9-42E5-A84B-2AF59C766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F9AFF5-24C9-4502-A109-CD05275BEC95}"/>
              </a:ext>
            </a:extLst>
          </p:cNvPr>
          <p:cNvSpPr txBox="1"/>
          <p:nvPr/>
        </p:nvSpPr>
        <p:spPr>
          <a:xfrm>
            <a:off x="936171" y="1235529"/>
            <a:ext cx="6150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>
                    <a:lumMod val="95000"/>
                  </a:schemeClr>
                </a:solidFill>
              </a:rPr>
              <a:t>XX set | </a:t>
            </a:r>
            <a:r>
              <a:rPr lang="pt-BR" sz="2800" b="1" dirty="0" err="1">
                <a:solidFill>
                  <a:schemeClr val="bg1">
                    <a:lumMod val="95000"/>
                  </a:schemeClr>
                </a:solidFill>
              </a:rPr>
              <a:t>XXh</a:t>
            </a:r>
            <a:endParaRPr lang="pt-BR" sz="2800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2800" dirty="0">
                <a:solidFill>
                  <a:schemeClr val="bg1">
                    <a:lumMod val="95000"/>
                  </a:schemeClr>
                </a:solidFill>
              </a:rPr>
              <a:t>assista em YouTube/canal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7D1B95-FA29-4B5C-A2E8-2C99C445C320}"/>
              </a:ext>
            </a:extLst>
          </p:cNvPr>
          <p:cNvSpPr txBox="1"/>
          <p:nvPr/>
        </p:nvSpPr>
        <p:spPr>
          <a:xfrm>
            <a:off x="936170" y="5279573"/>
            <a:ext cx="775062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chemeClr val="bg1">
                    <a:lumMod val="95000"/>
                  </a:schemeClr>
                </a:solidFill>
              </a:rPr>
              <a:t>ESCREVER O TÍTULO</a:t>
            </a:r>
          </a:p>
          <a:p>
            <a:r>
              <a:rPr lang="pt-BR" sz="5000" b="1" dirty="0">
                <a:solidFill>
                  <a:schemeClr val="bg1">
                    <a:lumMod val="95000"/>
                  </a:schemeClr>
                </a:solidFill>
              </a:rPr>
              <a:t>DA ATIVIDADE NESTE ESPAÇO DA ARTE </a:t>
            </a:r>
          </a:p>
          <a:p>
            <a:r>
              <a:rPr lang="pt-BR" sz="3600" dirty="0">
                <a:solidFill>
                  <a:schemeClr val="bg1">
                    <a:lumMod val="95000"/>
                  </a:schemeClr>
                </a:solidFill>
              </a:rPr>
              <a:t>subtítulo da atividade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AE7A365-E288-41D6-8F67-4C6ACE7D7ABE}"/>
              </a:ext>
            </a:extLst>
          </p:cNvPr>
          <p:cNvSpPr txBox="1"/>
          <p:nvPr/>
        </p:nvSpPr>
        <p:spPr>
          <a:xfrm>
            <a:off x="936171" y="10178144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1">
                    <a:lumMod val="95000"/>
                  </a:schemeClr>
                </a:solidFill>
              </a:rPr>
              <a:t>PARTICIPANTES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  <a:p>
            <a:endParaRPr lang="pt-BR" sz="4800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3200" b="1" dirty="0">
                <a:solidFill>
                  <a:schemeClr val="bg1">
                    <a:lumMod val="95000"/>
                  </a:schemeClr>
                </a:solidFill>
              </a:rPr>
              <a:t>MEDIAÇÃO</a:t>
            </a:r>
          </a:p>
          <a:p>
            <a:r>
              <a:rPr lang="pt-BR" sz="2400" dirty="0">
                <a:solidFill>
                  <a:schemeClr val="bg1">
                    <a:lumMod val="95000"/>
                  </a:schemeClr>
                </a:solidFill>
              </a:rPr>
              <a:t>Nome do Convidado/a</a:t>
            </a:r>
          </a:p>
        </p:txBody>
      </p:sp>
    </p:spTree>
    <p:extLst>
      <p:ext uri="{BB962C8B-B14F-4D97-AF65-F5344CB8AC3E}">
        <p14:creationId xmlns:p14="http://schemas.microsoft.com/office/powerpoint/2010/main" val="4075454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53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Luis Henrique</dc:creator>
  <cp:lastModifiedBy>Luis Henrique</cp:lastModifiedBy>
  <cp:revision>6</cp:revision>
  <dcterms:created xsi:type="dcterms:W3CDTF">2021-05-02T23:44:31Z</dcterms:created>
  <dcterms:modified xsi:type="dcterms:W3CDTF">2021-05-03T00:13:38Z</dcterms:modified>
</cp:coreProperties>
</file>