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205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5908"/>
            <a:ext cx="11658600" cy="59690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05095"/>
            <a:ext cx="10287000" cy="41394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9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63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2813"/>
            <a:ext cx="2957513" cy="1452959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2813"/>
            <a:ext cx="8701088" cy="1452959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17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08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4349"/>
            <a:ext cx="11830050" cy="713184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73661"/>
            <a:ext cx="11830050" cy="375046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11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52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2816"/>
            <a:ext cx="11830050" cy="331390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2908"/>
            <a:ext cx="5802510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2688"/>
            <a:ext cx="5802510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2908"/>
            <a:ext cx="5831087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2688"/>
            <a:ext cx="5831087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81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82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5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8566"/>
            <a:ext cx="6943725" cy="1218406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8566"/>
            <a:ext cx="6943725" cy="1218406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0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2816"/>
            <a:ext cx="11830050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4063"/>
            <a:ext cx="11830050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0879"/>
            <a:ext cx="46291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1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1C92FF1-936E-4292-AEFF-A1FA6CDD9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936171" y="1235529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XX set | </a:t>
            </a:r>
            <a:r>
              <a:rPr lang="pt-BR" sz="2800" b="1" dirty="0" err="1"/>
              <a:t>XXh</a:t>
            </a:r>
            <a:endParaRPr lang="pt-BR" sz="2800" b="1" dirty="0"/>
          </a:p>
          <a:p>
            <a:r>
              <a:rPr lang="pt-BR" sz="2800" dirty="0"/>
              <a:t>assista em YouTube/canal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936170" y="5279573"/>
            <a:ext cx="775062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>
                <a:solidFill>
                  <a:schemeClr val="bg1">
                    <a:lumMod val="95000"/>
                  </a:schemeClr>
                </a:solidFill>
              </a:rPr>
              <a:t>ESCREVER O TÍTULO</a:t>
            </a:r>
          </a:p>
          <a:p>
            <a:r>
              <a:rPr lang="pt-BR" sz="5000" b="1" dirty="0">
                <a:solidFill>
                  <a:schemeClr val="bg1">
                    <a:lumMod val="95000"/>
                  </a:schemeClr>
                </a:solidFill>
              </a:rPr>
              <a:t>DA ATIVIDADE NESTE ESPAÇO DA ARTE </a:t>
            </a:r>
          </a:p>
          <a:p>
            <a:r>
              <a:rPr lang="pt-BR" sz="3600" dirty="0">
                <a:solidFill>
                  <a:schemeClr val="bg1">
                    <a:lumMod val="95000"/>
                  </a:schemeClr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936171" y="10178144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>
                    <a:lumMod val="95000"/>
                  </a:schemeClr>
                </a:solidFill>
              </a:rPr>
              <a:t>PARTICIPANTES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endParaRPr lang="pt-BR" sz="48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3200" b="1" dirty="0">
                <a:solidFill>
                  <a:schemeClr val="bg1">
                    <a:lumMod val="95000"/>
                  </a:schemeClr>
                </a:solidFill>
              </a:rPr>
              <a:t>MEDIAÇÃO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4075454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53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Henrique</dc:creator>
  <cp:lastModifiedBy>Luis Henrique</cp:lastModifiedBy>
  <cp:revision>3</cp:revision>
  <dcterms:created xsi:type="dcterms:W3CDTF">2021-05-02T23:44:31Z</dcterms:created>
  <dcterms:modified xsi:type="dcterms:W3CDTF">2021-05-03T00:08:48Z</dcterms:modified>
</cp:coreProperties>
</file>