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5454"/>
    <a:srgbClr val="D7E500"/>
    <a:srgbClr val="0095FF"/>
    <a:srgbClr val="C5FF29"/>
    <a:srgbClr val="00BBFF"/>
    <a:srgbClr val="FF9CEB"/>
    <a:srgbClr val="FF4070"/>
    <a:srgbClr val="72F2EB"/>
    <a:srgbClr val="3860B8"/>
    <a:srgbClr val="FFE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AF2A94-7C15-41D7-95E0-D5E11CFD6B51}" v="1" dt="2020-09-18T02:15:02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E7AF2A94-7C15-41D7-95E0-D5E11CFD6B51}"/>
    <pc:docChg chg="custSel modSld">
      <pc:chgData name="LuQ Oficial" userId="5e6eb480efb81534" providerId="LiveId" clId="{E7AF2A94-7C15-41D7-95E0-D5E11CFD6B51}" dt="2020-09-18T02:15:04.154" v="4" actId="962"/>
      <pc:docMkLst>
        <pc:docMk/>
      </pc:docMkLst>
      <pc:sldChg chg="addSp delSp modSp mod">
        <pc:chgData name="LuQ Oficial" userId="5e6eb480efb81534" providerId="LiveId" clId="{E7AF2A94-7C15-41D7-95E0-D5E11CFD6B51}" dt="2020-09-18T02:15:04.154" v="4" actId="962"/>
        <pc:sldMkLst>
          <pc:docMk/>
          <pc:sldMk cId="3519717133" sldId="256"/>
        </pc:sldMkLst>
        <pc:picChg chg="add mod ord">
          <ac:chgData name="LuQ Oficial" userId="5e6eb480efb81534" providerId="LiveId" clId="{E7AF2A94-7C15-41D7-95E0-D5E11CFD6B51}" dt="2020-09-18T02:15:04.154" v="4" actId="962"/>
          <ac:picMkLst>
            <pc:docMk/>
            <pc:sldMk cId="3519717133" sldId="256"/>
            <ac:picMk id="3" creationId="{DC025A54-EEC0-4089-849B-8A1C458FA00F}"/>
          </ac:picMkLst>
        </pc:picChg>
        <pc:picChg chg="del">
          <ac:chgData name="LuQ Oficial" userId="5e6eb480efb81534" providerId="LiveId" clId="{E7AF2A94-7C15-41D7-95E0-D5E11CFD6B51}" dt="2020-09-18T02:14:57.668" v="0" actId="478"/>
          <ac:picMkLst>
            <pc:docMk/>
            <pc:sldMk cId="3519717133" sldId="256"/>
            <ac:picMk id="29" creationId="{73517879-97D4-4128-827D-8D19E0FB5DC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DC025A54-EEC0-4089-849B-8A1C458FA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D7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rgbClr val="F554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rgbClr val="F554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9</cp:revision>
  <dcterms:created xsi:type="dcterms:W3CDTF">2020-07-20T02:16:58Z</dcterms:created>
  <dcterms:modified xsi:type="dcterms:W3CDTF">2020-09-18T02:15:05Z</dcterms:modified>
</cp:coreProperties>
</file>