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54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00BD"/>
    <a:srgbClr val="D2FF38"/>
    <a:srgbClr val="F55454"/>
    <a:srgbClr val="D7E500"/>
    <a:srgbClr val="0095FF"/>
    <a:srgbClr val="C5FF29"/>
    <a:srgbClr val="00BBFF"/>
    <a:srgbClr val="FF9CEB"/>
    <a:srgbClr val="FF4070"/>
    <a:srgbClr val="72F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21CA55-CE22-4B28-97A3-6EB0A01EC8B0}" v="1" dt="2020-09-18T02:14:27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Q Oficial" userId="5e6eb480efb81534" providerId="LiveId" clId="{F421CA55-CE22-4B28-97A3-6EB0A01EC8B0}"/>
    <pc:docChg chg="custSel modSld">
      <pc:chgData name="LuQ Oficial" userId="5e6eb480efb81534" providerId="LiveId" clId="{F421CA55-CE22-4B28-97A3-6EB0A01EC8B0}" dt="2020-09-18T02:14:29.808" v="2" actId="167"/>
      <pc:docMkLst>
        <pc:docMk/>
      </pc:docMkLst>
      <pc:sldChg chg="addSp delSp modSp mod">
        <pc:chgData name="LuQ Oficial" userId="5e6eb480efb81534" providerId="LiveId" clId="{F421CA55-CE22-4B28-97A3-6EB0A01EC8B0}" dt="2020-09-18T02:14:29.808" v="2" actId="167"/>
        <pc:sldMkLst>
          <pc:docMk/>
          <pc:sldMk cId="3519717133" sldId="256"/>
        </pc:sldMkLst>
        <pc:picChg chg="add mod ord">
          <ac:chgData name="LuQ Oficial" userId="5e6eb480efb81534" providerId="LiveId" clId="{F421CA55-CE22-4B28-97A3-6EB0A01EC8B0}" dt="2020-09-18T02:14:29.808" v="2" actId="167"/>
          <ac:picMkLst>
            <pc:docMk/>
            <pc:sldMk cId="3519717133" sldId="256"/>
            <ac:picMk id="3" creationId="{4485FDA0-E742-4832-9559-C066252A0299}"/>
          </ac:picMkLst>
        </pc:picChg>
        <pc:picChg chg="del">
          <ac:chgData name="LuQ Oficial" userId="5e6eb480efb81534" providerId="LiveId" clId="{F421CA55-CE22-4B28-97A3-6EB0A01EC8B0}" dt="2020-09-18T02:14:20.934" v="0" actId="478"/>
          <ac:picMkLst>
            <pc:docMk/>
            <pc:sldMk cId="3519717133" sldId="256"/>
            <ac:picMk id="31" creationId="{AA4D12A1-EFC7-4397-8D6D-79522A752D2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7466"/>
            <a:ext cx="11658600" cy="5972316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10098"/>
            <a:ext cx="10287000" cy="41417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9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3320"/>
            <a:ext cx="2957513" cy="145376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3320"/>
            <a:ext cx="8701088" cy="1453766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3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6723"/>
            <a:ext cx="11830050" cy="71358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80036"/>
            <a:ext cx="11830050" cy="37525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3323"/>
            <a:ext cx="11830050" cy="331574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5243"/>
            <a:ext cx="5802510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6167"/>
            <a:ext cx="5802510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5243"/>
            <a:ext cx="5831087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6167"/>
            <a:ext cx="5831087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7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7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9938"/>
            <a:ext cx="6943725" cy="1219083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0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9938"/>
            <a:ext cx="6943725" cy="1219083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6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3323"/>
            <a:ext cx="11830050" cy="331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6598"/>
            <a:ext cx="11830050" cy="10884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9707"/>
            <a:ext cx="462915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485FDA0-E742-4832-9559-C066252A0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13716000" cy="17145000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85C70BB-3B9A-4401-99E4-B17998CCCDB9}"/>
              </a:ext>
            </a:extLst>
          </p:cNvPr>
          <p:cNvSpPr/>
          <p:nvPr/>
        </p:nvSpPr>
        <p:spPr>
          <a:xfrm>
            <a:off x="4831080" y="3980270"/>
            <a:ext cx="7543799" cy="1062459"/>
          </a:xfrm>
          <a:prstGeom prst="roundRect">
            <a:avLst>
              <a:gd name="adj" fmla="val 50000"/>
            </a:avLst>
          </a:prstGeom>
          <a:solidFill>
            <a:srgbClr val="D2FF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aseline="-25000" dirty="0">
              <a:solidFill>
                <a:srgbClr val="D2FF38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DBDB94-CD62-4675-AF1B-38C78DCE9C98}"/>
              </a:ext>
            </a:extLst>
          </p:cNvPr>
          <p:cNvSpPr txBox="1"/>
          <p:nvPr/>
        </p:nvSpPr>
        <p:spPr>
          <a:xfrm>
            <a:off x="1280160" y="5236114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Ação na Semana UnB 2020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9FD376-6EA8-4235-A404-81453C4924E2}"/>
              </a:ext>
            </a:extLst>
          </p:cNvPr>
          <p:cNvSpPr txBox="1"/>
          <p:nvPr/>
        </p:nvSpPr>
        <p:spPr>
          <a:xfrm>
            <a:off x="2321168" y="7790659"/>
            <a:ext cx="1011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e outras informações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37F6B6E-90B2-4474-AA3A-49BF5DB54DA5}"/>
              </a:ext>
            </a:extLst>
          </p:cNvPr>
          <p:cNvSpPr txBox="1"/>
          <p:nvPr/>
        </p:nvSpPr>
        <p:spPr>
          <a:xfrm>
            <a:off x="3751385" y="8966851"/>
            <a:ext cx="8684454" cy="4698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lvl="0" algn="r">
              <a:lnSpc>
                <a:spcPct val="150000"/>
              </a:lnSpc>
            </a:pPr>
            <a:r>
              <a:rPr lang="pt-B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  <a:endParaRPr lang="pt-BR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335060-DF41-4062-88F3-9BD412E3ED37}"/>
              </a:ext>
            </a:extLst>
          </p:cNvPr>
          <p:cNvSpPr txBox="1"/>
          <p:nvPr/>
        </p:nvSpPr>
        <p:spPr>
          <a:xfrm>
            <a:off x="4892040" y="4188333"/>
            <a:ext cx="754379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rgbClr val="7D00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r>
              <a:rPr lang="pt-BR" sz="3600" b="1" dirty="0" err="1">
                <a:solidFill>
                  <a:srgbClr val="7D00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BR" sz="3600" b="1" dirty="0">
                <a:solidFill>
                  <a:srgbClr val="7D00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Setembro | às </a:t>
            </a:r>
            <a:r>
              <a:rPr lang="pt-BR" sz="3600" b="1" dirty="0" err="1">
                <a:solidFill>
                  <a:srgbClr val="7D00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xxh</a:t>
            </a:r>
            <a:endParaRPr lang="pt-BR" dirty="0">
              <a:solidFill>
                <a:srgbClr val="7D00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17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34</Words>
  <Application>Microsoft Office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LuQ Oficial</dc:creator>
  <cp:lastModifiedBy>LuQ Oficial</cp:lastModifiedBy>
  <cp:revision>10</cp:revision>
  <dcterms:created xsi:type="dcterms:W3CDTF">2020-07-20T02:16:58Z</dcterms:created>
  <dcterms:modified xsi:type="dcterms:W3CDTF">2020-09-18T02:14:48Z</dcterms:modified>
</cp:coreProperties>
</file>