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3716000" cy="171545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0B8"/>
    <a:srgbClr val="FFED00"/>
    <a:srgbClr val="FF5F4D"/>
    <a:srgbClr val="D2FF38"/>
    <a:srgbClr val="7D00BD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980C36-485D-4BBF-8587-5EACB22C22E5}" v="3" dt="2020-09-18T02:09:46.7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3" d="100"/>
          <a:sy n="33" d="100"/>
        </p:scale>
        <p:origin x="2376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Q Oficial" userId="5e6eb480efb81534" providerId="LiveId" clId="{5C980C36-485D-4BBF-8587-5EACB22C22E5}"/>
    <pc:docChg chg="undo custSel modSld">
      <pc:chgData name="LuQ Oficial" userId="5e6eb480efb81534" providerId="LiveId" clId="{5C980C36-485D-4BBF-8587-5EACB22C22E5}" dt="2020-09-18T02:09:51.254" v="13" actId="167"/>
      <pc:docMkLst>
        <pc:docMk/>
      </pc:docMkLst>
      <pc:sldChg chg="addSp delSp modSp mod">
        <pc:chgData name="LuQ Oficial" userId="5e6eb480efb81534" providerId="LiveId" clId="{5C980C36-485D-4BBF-8587-5EACB22C22E5}" dt="2020-09-18T02:09:51.254" v="13" actId="167"/>
        <pc:sldMkLst>
          <pc:docMk/>
          <pc:sldMk cId="3519717133" sldId="256"/>
        </pc:sldMkLst>
        <pc:picChg chg="add del mod">
          <ac:chgData name="LuQ Oficial" userId="5e6eb480efb81534" providerId="LiveId" clId="{5C980C36-485D-4BBF-8587-5EACB22C22E5}" dt="2020-09-18T02:09:03.950" v="9" actId="931"/>
          <ac:picMkLst>
            <pc:docMk/>
            <pc:sldMk cId="3519717133" sldId="256"/>
            <ac:picMk id="3" creationId="{D3463D33-6C2B-479A-BCCE-0B8B59DE5FF7}"/>
          </ac:picMkLst>
        </pc:picChg>
        <pc:picChg chg="add mod ord">
          <ac:chgData name="LuQ Oficial" userId="5e6eb480efb81534" providerId="LiveId" clId="{5C980C36-485D-4BBF-8587-5EACB22C22E5}" dt="2020-09-18T02:09:51.254" v="13" actId="167"/>
          <ac:picMkLst>
            <pc:docMk/>
            <pc:sldMk cId="3519717133" sldId="256"/>
            <ac:picMk id="5" creationId="{55B66C37-CF91-43A9-8D5A-30BFD2E79EB3}"/>
          </ac:picMkLst>
        </pc:picChg>
        <pc:picChg chg="del">
          <ac:chgData name="LuQ Oficial" userId="5e6eb480efb81534" providerId="LiveId" clId="{5C980C36-485D-4BBF-8587-5EACB22C22E5}" dt="2020-09-18T02:08:43.518" v="0" actId="478"/>
          <ac:picMkLst>
            <pc:docMk/>
            <pc:sldMk cId="3519717133" sldId="256"/>
            <ac:picMk id="21" creationId="{C26CE369-B148-44C5-8C9D-DC089BB58EE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7466"/>
            <a:ext cx="11658600" cy="5972316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10098"/>
            <a:ext cx="10287000" cy="4141705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6102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6947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3320"/>
            <a:ext cx="2957513" cy="1453766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3320"/>
            <a:ext cx="8701088" cy="1453766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4391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4531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6723"/>
            <a:ext cx="11830050" cy="7135805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80036"/>
            <a:ext cx="11830050" cy="375255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34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6598"/>
            <a:ext cx="5829300" cy="1088438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6598"/>
            <a:ext cx="5829300" cy="10884389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094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3323"/>
            <a:ext cx="11830050" cy="3315749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5243"/>
            <a:ext cx="5802510" cy="20609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6167"/>
            <a:ext cx="5802510" cy="92165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4205243"/>
            <a:ext cx="5831087" cy="20609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6266167"/>
            <a:ext cx="5831087" cy="9216587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7165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0775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5739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635"/>
            <a:ext cx="4423767" cy="400272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2469938"/>
            <a:ext cx="6943725" cy="12190831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6357"/>
            <a:ext cx="4423767" cy="9534264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7904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635"/>
            <a:ext cx="4423767" cy="4002723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2469938"/>
            <a:ext cx="6943725" cy="12190831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6357"/>
            <a:ext cx="4423767" cy="9534264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1654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3323"/>
            <a:ext cx="11830050" cy="33157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6598"/>
            <a:ext cx="11830050" cy="108843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9707"/>
            <a:ext cx="308610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EE42A-11E7-40D8-B20B-BC5F2DFA0878}" type="datetimeFigureOut">
              <a:rPr lang="pt-BR" smtClean="0"/>
              <a:t>17/09/2020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9707"/>
            <a:ext cx="462915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9707"/>
            <a:ext cx="3086100" cy="913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B8E2C-0959-43A9-8095-E59194C74A8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483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 descr="Tela de celular com texto preto sobre fundo branco&#10;&#10;Descrição gerada automaticamente">
            <a:extLst>
              <a:ext uri="{FF2B5EF4-FFF2-40B4-BE49-F238E27FC236}">
                <a16:creationId xmlns:a16="http://schemas.microsoft.com/office/drawing/2014/main" id="{55B66C37-CF91-43A9-8D5A-30BFD2E79E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62"/>
            <a:ext cx="13716000" cy="17145000"/>
          </a:xfrm>
          <a:prstGeom prst="rect">
            <a:avLst/>
          </a:prstGeom>
        </p:spPr>
      </p:pic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id="{A85C70BB-3B9A-4401-99E4-B17998CCCDB9}"/>
              </a:ext>
            </a:extLst>
          </p:cNvPr>
          <p:cNvSpPr/>
          <p:nvPr/>
        </p:nvSpPr>
        <p:spPr>
          <a:xfrm>
            <a:off x="4831080" y="3980270"/>
            <a:ext cx="7543799" cy="1062459"/>
          </a:xfrm>
          <a:prstGeom prst="roundRect">
            <a:avLst>
              <a:gd name="adj" fmla="val 50000"/>
            </a:avLst>
          </a:prstGeom>
          <a:solidFill>
            <a:srgbClr val="FFED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baseline="-250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7DBDB94-CD62-4675-AF1B-38C78DCE9C98}"/>
              </a:ext>
            </a:extLst>
          </p:cNvPr>
          <p:cNvSpPr txBox="1"/>
          <p:nvPr/>
        </p:nvSpPr>
        <p:spPr>
          <a:xfrm>
            <a:off x="1280160" y="5236114"/>
            <a:ext cx="111556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8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 da Ação na Semana UnB 2020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A9FD376-6EA8-4235-A404-81453C4924E2}"/>
              </a:ext>
            </a:extLst>
          </p:cNvPr>
          <p:cNvSpPr txBox="1"/>
          <p:nvPr/>
        </p:nvSpPr>
        <p:spPr>
          <a:xfrm>
            <a:off x="2321168" y="7790659"/>
            <a:ext cx="101146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sz="5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Subtítulo e outras informações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137F6B6E-90B2-4474-AA3A-49BF5DB54DA5}"/>
              </a:ext>
            </a:extLst>
          </p:cNvPr>
          <p:cNvSpPr txBox="1"/>
          <p:nvPr/>
        </p:nvSpPr>
        <p:spPr>
          <a:xfrm>
            <a:off x="3751385" y="8966851"/>
            <a:ext cx="8684454" cy="4698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pt-BR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Participantes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algn="r">
              <a:lnSpc>
                <a:spcPct val="150000"/>
              </a:lnSpc>
            </a:pPr>
            <a:r>
              <a:rPr lang="pt-BR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</a:p>
          <a:p>
            <a:pPr lvl="0" algn="r">
              <a:lnSpc>
                <a:spcPct val="150000"/>
              </a:lnSpc>
            </a:pPr>
            <a:r>
              <a:rPr lang="pt-BR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Nome do Convidado</a:t>
            </a:r>
            <a:endParaRPr lang="pt-BR" sz="36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lnSpc>
                <a:spcPct val="150000"/>
              </a:lnSpc>
            </a:pPr>
            <a:endParaRPr lang="pt-BR" sz="3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A2335060-DF41-4062-88F3-9BD412E3ED37}"/>
              </a:ext>
            </a:extLst>
          </p:cNvPr>
          <p:cNvSpPr txBox="1"/>
          <p:nvPr/>
        </p:nvSpPr>
        <p:spPr>
          <a:xfrm>
            <a:off x="4892040" y="4188333"/>
            <a:ext cx="754379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pt-BR" sz="3600" b="1" dirty="0">
                <a:solidFill>
                  <a:srgbClr val="386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Dia </a:t>
            </a:r>
            <a:r>
              <a:rPr lang="pt-BR" sz="3600" b="1" dirty="0" err="1">
                <a:solidFill>
                  <a:srgbClr val="386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</a:t>
            </a:r>
            <a:r>
              <a:rPr lang="pt-BR" sz="3600" b="1" dirty="0">
                <a:solidFill>
                  <a:srgbClr val="386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Setembro | às </a:t>
            </a:r>
            <a:r>
              <a:rPr lang="pt-BR" sz="3600" b="1" dirty="0" err="1">
                <a:solidFill>
                  <a:srgbClr val="3860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xxh</a:t>
            </a:r>
            <a:endParaRPr lang="pt-BR" dirty="0">
              <a:solidFill>
                <a:srgbClr val="3860B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97171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34</Words>
  <Application>Microsoft Office PowerPoint</Application>
  <PresentationFormat>Personalizar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LuQ Oficial</dc:creator>
  <cp:lastModifiedBy>LuQ Oficial</cp:lastModifiedBy>
  <cp:revision>5</cp:revision>
  <dcterms:created xsi:type="dcterms:W3CDTF">2020-07-20T02:16:58Z</dcterms:created>
  <dcterms:modified xsi:type="dcterms:W3CDTF">2020-09-18T02:10:12Z</dcterms:modified>
</cp:coreProperties>
</file>