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716000" cy="171545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F4D"/>
    <a:srgbClr val="D2FF38"/>
    <a:srgbClr val="7D00BD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3888F5-BBC4-4575-B603-28FEA70301E0}" v="1" dt="2020-09-18T02:13:35.4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3" d="100"/>
          <a:sy n="33" d="100"/>
        </p:scale>
        <p:origin x="2376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Q Oficial" userId="5e6eb480efb81534" providerId="LiveId" clId="{8E3888F5-BBC4-4575-B603-28FEA70301E0}"/>
    <pc:docChg chg="custSel modSld">
      <pc:chgData name="LuQ Oficial" userId="5e6eb480efb81534" providerId="LiveId" clId="{8E3888F5-BBC4-4575-B603-28FEA70301E0}" dt="2020-09-18T02:13:37.621" v="4" actId="167"/>
      <pc:docMkLst>
        <pc:docMk/>
      </pc:docMkLst>
      <pc:sldChg chg="addSp delSp modSp mod">
        <pc:chgData name="LuQ Oficial" userId="5e6eb480efb81534" providerId="LiveId" clId="{8E3888F5-BBC4-4575-B603-28FEA70301E0}" dt="2020-09-18T02:13:37.621" v="4" actId="167"/>
        <pc:sldMkLst>
          <pc:docMk/>
          <pc:sldMk cId="3519717133" sldId="256"/>
        </pc:sldMkLst>
        <pc:picChg chg="del">
          <ac:chgData name="LuQ Oficial" userId="5e6eb480efb81534" providerId="LiveId" clId="{8E3888F5-BBC4-4575-B603-28FEA70301E0}" dt="2020-09-18T02:13:30.217" v="0" actId="478"/>
          <ac:picMkLst>
            <pc:docMk/>
            <pc:sldMk cId="3519717133" sldId="256"/>
            <ac:picMk id="3" creationId="{BB1CDDF3-2646-46F9-B695-D454AB0ABE3D}"/>
          </ac:picMkLst>
        </pc:picChg>
        <pc:picChg chg="add mod ord">
          <ac:chgData name="LuQ Oficial" userId="5e6eb480efb81534" providerId="LiveId" clId="{8E3888F5-BBC4-4575-B603-28FEA70301E0}" dt="2020-09-18T02:13:37.621" v="4" actId="167"/>
          <ac:picMkLst>
            <pc:docMk/>
            <pc:sldMk cId="3519717133" sldId="256"/>
            <ac:picMk id="4" creationId="{0EEFAE25-517D-4CB1-845F-0A82EC7DBA1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07466"/>
            <a:ext cx="11658600" cy="5972316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9010098"/>
            <a:ext cx="10287000" cy="4141705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6102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694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913320"/>
            <a:ext cx="2957513" cy="1453766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913320"/>
            <a:ext cx="8701088" cy="1453766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4391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4531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4276723"/>
            <a:ext cx="11830050" cy="7135805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1480036"/>
            <a:ext cx="11830050" cy="375255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34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4566598"/>
            <a:ext cx="5829300" cy="1088438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4566598"/>
            <a:ext cx="5829300" cy="1088438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94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3323"/>
            <a:ext cx="11830050" cy="331574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4205243"/>
            <a:ext cx="5802510" cy="20609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6266167"/>
            <a:ext cx="5802510" cy="921658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4205243"/>
            <a:ext cx="5831087" cy="20609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6266167"/>
            <a:ext cx="5831087" cy="921658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7165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0775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5739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635"/>
            <a:ext cx="4423767" cy="4002723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2469938"/>
            <a:ext cx="6943725" cy="12190831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6357"/>
            <a:ext cx="4423767" cy="9534264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7904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635"/>
            <a:ext cx="4423767" cy="4002723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2469938"/>
            <a:ext cx="6943725" cy="12190831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6357"/>
            <a:ext cx="4423767" cy="9534264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1654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913323"/>
            <a:ext cx="11830050" cy="33157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4566598"/>
            <a:ext cx="11830050" cy="108843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9707"/>
            <a:ext cx="3086100" cy="913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9707"/>
            <a:ext cx="4629150" cy="913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9707"/>
            <a:ext cx="3086100" cy="913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483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Tela de celular com texto preto sobre fundo branco&#10;&#10;Descrição gerada automaticamente">
            <a:extLst>
              <a:ext uri="{FF2B5EF4-FFF2-40B4-BE49-F238E27FC236}">
                <a16:creationId xmlns:a16="http://schemas.microsoft.com/office/drawing/2014/main" id="{0EEFAE25-517D-4CB1-845F-0A82EC7DBA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2"/>
            <a:ext cx="13716000" cy="17145000"/>
          </a:xfrm>
          <a:prstGeom prst="rect">
            <a:avLst/>
          </a:prstGeom>
        </p:spPr>
      </p:pic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A85C70BB-3B9A-4401-99E4-B17998CCCDB9}"/>
              </a:ext>
            </a:extLst>
          </p:cNvPr>
          <p:cNvSpPr/>
          <p:nvPr/>
        </p:nvSpPr>
        <p:spPr>
          <a:xfrm>
            <a:off x="4831080" y="3980270"/>
            <a:ext cx="7543799" cy="1062459"/>
          </a:xfrm>
          <a:prstGeom prst="roundRect">
            <a:avLst>
              <a:gd name="adj" fmla="val 50000"/>
            </a:avLst>
          </a:prstGeom>
          <a:solidFill>
            <a:srgbClr val="FF5F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aseline="-250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7DBDB94-CD62-4675-AF1B-38C78DCE9C98}"/>
              </a:ext>
            </a:extLst>
          </p:cNvPr>
          <p:cNvSpPr txBox="1"/>
          <p:nvPr/>
        </p:nvSpPr>
        <p:spPr>
          <a:xfrm>
            <a:off x="1280160" y="5236114"/>
            <a:ext cx="111556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da Ação na Semana UnB 2020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A9FD376-6EA8-4235-A404-81453C4924E2}"/>
              </a:ext>
            </a:extLst>
          </p:cNvPr>
          <p:cNvSpPr txBox="1"/>
          <p:nvPr/>
        </p:nvSpPr>
        <p:spPr>
          <a:xfrm>
            <a:off x="2321168" y="7790659"/>
            <a:ext cx="1011467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Subtítulo e outras informações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37F6B6E-90B2-4474-AA3A-49BF5DB54DA5}"/>
              </a:ext>
            </a:extLst>
          </p:cNvPr>
          <p:cNvSpPr txBox="1"/>
          <p:nvPr/>
        </p:nvSpPr>
        <p:spPr>
          <a:xfrm>
            <a:off x="3751385" y="8966851"/>
            <a:ext cx="8684454" cy="4698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pt-BR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Participantes</a:t>
            </a:r>
          </a:p>
          <a:p>
            <a:pPr algn="r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</a:p>
          <a:p>
            <a:pPr algn="r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</a:p>
          <a:p>
            <a:pPr algn="r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</a:p>
          <a:p>
            <a:pPr algn="r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</a:p>
          <a:p>
            <a:pPr lvl="0" algn="r">
              <a:lnSpc>
                <a:spcPct val="150000"/>
              </a:lnSpc>
            </a:pPr>
            <a:r>
              <a:rPr lang="pt-BR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  <a:endParaRPr lang="pt-BR" sz="3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50000"/>
              </a:lnSpc>
            </a:pPr>
            <a:endParaRPr lang="pt-BR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A2335060-DF41-4062-88F3-9BD412E3ED37}"/>
              </a:ext>
            </a:extLst>
          </p:cNvPr>
          <p:cNvSpPr txBox="1"/>
          <p:nvPr/>
        </p:nvSpPr>
        <p:spPr>
          <a:xfrm>
            <a:off x="4892040" y="4188333"/>
            <a:ext cx="7543799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t-BR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 </a:t>
            </a:r>
            <a:r>
              <a:rPr lang="pt-BR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r>
              <a:rPr lang="pt-BR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Setembro | às </a:t>
            </a:r>
            <a:r>
              <a:rPr lang="pt-BR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xxh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7171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</TotalTime>
  <Words>34</Words>
  <Application>Microsoft Office PowerPoint</Application>
  <PresentationFormat>Personalizar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LuQ Oficial</dc:creator>
  <cp:lastModifiedBy>LuQ Oficial</cp:lastModifiedBy>
  <cp:revision>4</cp:revision>
  <dcterms:created xsi:type="dcterms:W3CDTF">2020-07-20T02:16:58Z</dcterms:created>
  <dcterms:modified xsi:type="dcterms:W3CDTF">2020-09-18T02:13:39Z</dcterms:modified>
</cp:coreProperties>
</file>