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BFF"/>
    <a:srgbClr val="FF9CEB"/>
    <a:srgbClr val="FF4070"/>
    <a:srgbClr val="72F2EB"/>
    <a:srgbClr val="3860B8"/>
    <a:srgbClr val="FFED00"/>
    <a:srgbClr val="FF5F4D"/>
    <a:srgbClr val="D2FF38"/>
    <a:srgbClr val="7D00BD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66930-0A2D-4E1C-ADCC-53A8124C17A7}" v="1" dt="2020-09-18T02:11:42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BA466930-0A2D-4E1C-ADCC-53A8124C17A7}"/>
    <pc:docChg chg="custSel modSld">
      <pc:chgData name="LuQ Oficial" userId="5e6eb480efb81534" providerId="LiveId" clId="{BA466930-0A2D-4E1C-ADCC-53A8124C17A7}" dt="2020-09-18T02:11:45.065" v="4" actId="167"/>
      <pc:docMkLst>
        <pc:docMk/>
      </pc:docMkLst>
      <pc:sldChg chg="addSp delSp modSp mod">
        <pc:chgData name="LuQ Oficial" userId="5e6eb480efb81534" providerId="LiveId" clId="{BA466930-0A2D-4E1C-ADCC-53A8124C17A7}" dt="2020-09-18T02:11:45.065" v="4" actId="167"/>
        <pc:sldMkLst>
          <pc:docMk/>
          <pc:sldMk cId="3519717133" sldId="256"/>
        </pc:sldMkLst>
        <pc:picChg chg="del">
          <ac:chgData name="LuQ Oficial" userId="5e6eb480efb81534" providerId="LiveId" clId="{BA466930-0A2D-4E1C-ADCC-53A8124C17A7}" dt="2020-09-18T02:11:34.490" v="0" actId="478"/>
          <ac:picMkLst>
            <pc:docMk/>
            <pc:sldMk cId="3519717133" sldId="256"/>
            <ac:picMk id="3" creationId="{163D6A3E-AF75-41DF-9D4E-1BCCF084316E}"/>
          </ac:picMkLst>
        </pc:picChg>
        <pc:picChg chg="add mod ord">
          <ac:chgData name="LuQ Oficial" userId="5e6eb480efb81534" providerId="LiveId" clId="{BA466930-0A2D-4E1C-ADCC-53A8124C17A7}" dt="2020-09-18T02:11:45.065" v="4" actId="167"/>
          <ac:picMkLst>
            <pc:docMk/>
            <pc:sldMk cId="3519717133" sldId="256"/>
            <ac:picMk id="4" creationId="{BF7DF097-78D4-45DF-BCC3-5DF0EE8AF9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BF7DF097-78D4-45DF-BCC3-5DF0EE8AF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FF9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Ação na Semana UnB 2020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pt-BR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Setembro | às </a:t>
            </a:r>
            <a:r>
              <a:rPr lang="pt-BR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xxh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7</cp:revision>
  <dcterms:created xsi:type="dcterms:W3CDTF">2020-07-20T02:16:58Z</dcterms:created>
  <dcterms:modified xsi:type="dcterms:W3CDTF">2020-09-18T02:11:47Z</dcterms:modified>
</cp:coreProperties>
</file>