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70"/>
    <a:srgbClr val="72F2EB"/>
    <a:srgbClr val="3860B8"/>
    <a:srgbClr val="FFED00"/>
    <a:srgbClr val="FF5F4D"/>
    <a:srgbClr val="D2FF38"/>
    <a:srgbClr val="7D00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BF6C1E-0410-4CCC-984D-23AA432BD6C2}" v="1" dt="2020-09-18T02:12:12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37BF6C1E-0410-4CCC-984D-23AA432BD6C2}"/>
    <pc:docChg chg="custSel modSld">
      <pc:chgData name="LuQ Oficial" userId="5e6eb480efb81534" providerId="LiveId" clId="{37BF6C1E-0410-4CCC-984D-23AA432BD6C2}" dt="2020-09-18T02:12:15.215" v="2" actId="167"/>
      <pc:docMkLst>
        <pc:docMk/>
      </pc:docMkLst>
      <pc:sldChg chg="addSp delSp modSp mod">
        <pc:chgData name="LuQ Oficial" userId="5e6eb480efb81534" providerId="LiveId" clId="{37BF6C1E-0410-4CCC-984D-23AA432BD6C2}" dt="2020-09-18T02:12:15.215" v="2" actId="167"/>
        <pc:sldMkLst>
          <pc:docMk/>
          <pc:sldMk cId="3519717133" sldId="256"/>
        </pc:sldMkLst>
        <pc:picChg chg="add mod ord">
          <ac:chgData name="LuQ Oficial" userId="5e6eb480efb81534" providerId="LiveId" clId="{37BF6C1E-0410-4CCC-984D-23AA432BD6C2}" dt="2020-09-18T02:12:15.215" v="2" actId="167"/>
          <ac:picMkLst>
            <pc:docMk/>
            <pc:sldMk cId="3519717133" sldId="256"/>
            <ac:picMk id="3" creationId="{8CD80990-E801-4836-A02C-36EE82F8A629}"/>
          </ac:picMkLst>
        </pc:picChg>
        <pc:picChg chg="del">
          <ac:chgData name="LuQ Oficial" userId="5e6eb480efb81534" providerId="LiveId" clId="{37BF6C1E-0410-4CCC-984D-23AA432BD6C2}" dt="2020-09-18T02:12:07.748" v="0" actId="478"/>
          <ac:picMkLst>
            <pc:docMk/>
            <pc:sldMk cId="3519717133" sldId="256"/>
            <ac:picMk id="23" creationId="{3BAFE172-426B-478F-BD10-CE016CEA091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CD80990-E801-4836-A02C-36EE82F8A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72F2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rgbClr val="FF4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rgbClr val="FF4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rgbClr val="FF4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rgbClr val="FF4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rgbClr val="FF40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6</cp:revision>
  <dcterms:created xsi:type="dcterms:W3CDTF">2020-07-20T02:16:58Z</dcterms:created>
  <dcterms:modified xsi:type="dcterms:W3CDTF">2020-09-18T02:12:32Z</dcterms:modified>
</cp:coreProperties>
</file>