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17154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5454"/>
    <a:srgbClr val="D7E500"/>
    <a:srgbClr val="0095FF"/>
    <a:srgbClr val="C5FF29"/>
    <a:srgbClr val="00BBFF"/>
    <a:srgbClr val="FF9CEB"/>
    <a:srgbClr val="FF4070"/>
    <a:srgbClr val="72F2EB"/>
    <a:srgbClr val="3860B8"/>
    <a:srgbClr val="FF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57BD1-9F50-422C-B5AC-642C03FC8735}" v="4" dt="2020-07-20T03:26:06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622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Q Oficial" userId="5e6eb480efb81534" providerId="LiveId" clId="{EAD57BD1-9F50-422C-B5AC-642C03FC8735}"/>
    <pc:docChg chg="custSel modSld">
      <pc:chgData name="LuQ Oficial" userId="5e6eb480efb81534" providerId="LiveId" clId="{EAD57BD1-9F50-422C-B5AC-642C03FC8735}" dt="2020-07-20T03:26:06.795" v="7" actId="207"/>
      <pc:docMkLst>
        <pc:docMk/>
      </pc:docMkLst>
      <pc:sldChg chg="addSp delSp modSp mod">
        <pc:chgData name="LuQ Oficial" userId="5e6eb480efb81534" providerId="LiveId" clId="{EAD57BD1-9F50-422C-B5AC-642C03FC8735}" dt="2020-07-20T03:26:06.795" v="7" actId="207"/>
        <pc:sldMkLst>
          <pc:docMk/>
          <pc:sldMk cId="3519717133" sldId="256"/>
        </pc:sldMkLst>
        <pc:spChg chg="mod">
          <ac:chgData name="LuQ Oficial" userId="5e6eb480efb81534" providerId="LiveId" clId="{EAD57BD1-9F50-422C-B5AC-642C03FC8735}" dt="2020-07-20T03:26:06.795" v="7" actId="207"/>
          <ac:spMkLst>
            <pc:docMk/>
            <pc:sldMk cId="3519717133" sldId="256"/>
            <ac:spMk id="11" creationId="{A2335060-DF41-4062-88F3-9BD412E3ED37}"/>
          </ac:spMkLst>
        </pc:spChg>
        <pc:spChg chg="mod">
          <ac:chgData name="LuQ Oficial" userId="5e6eb480efb81534" providerId="LiveId" clId="{EAD57BD1-9F50-422C-B5AC-642C03FC8735}" dt="2020-07-20T03:25:54.647" v="5" actId="207"/>
          <ac:spMkLst>
            <pc:docMk/>
            <pc:sldMk cId="3519717133" sldId="256"/>
            <ac:spMk id="13" creationId="{A85C70BB-3B9A-4401-99E4-B17998CCCDB9}"/>
          </ac:spMkLst>
        </pc:spChg>
        <pc:picChg chg="del">
          <ac:chgData name="LuQ Oficial" userId="5e6eb480efb81534" providerId="LiveId" clId="{EAD57BD1-9F50-422C-B5AC-642C03FC8735}" dt="2020-07-20T03:25:35.260" v="0" actId="478"/>
          <ac:picMkLst>
            <pc:docMk/>
            <pc:sldMk cId="3519717133" sldId="256"/>
            <ac:picMk id="27" creationId="{5CFB863E-2401-4331-9D69-72C9AEE2CA61}"/>
          </ac:picMkLst>
        </pc:picChg>
        <pc:picChg chg="add mod ord">
          <ac:chgData name="LuQ Oficial" userId="5e6eb480efb81534" providerId="LiveId" clId="{EAD57BD1-9F50-422C-B5AC-642C03FC8735}" dt="2020-07-20T03:25:41.893" v="4" actId="167"/>
          <ac:picMkLst>
            <pc:docMk/>
            <pc:sldMk cId="3519717133" sldId="256"/>
            <ac:picMk id="29" creationId="{73517879-97D4-4128-827D-8D19E0FB5DC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7466"/>
            <a:ext cx="11658600" cy="5972316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10098"/>
            <a:ext cx="10287000" cy="41417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1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9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3320"/>
            <a:ext cx="2957513" cy="1453766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3320"/>
            <a:ext cx="8701088" cy="1453766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39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5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6723"/>
            <a:ext cx="11830050" cy="71358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80036"/>
            <a:ext cx="11830050" cy="37525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9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3323"/>
            <a:ext cx="11830050" cy="331574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5243"/>
            <a:ext cx="5802510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6167"/>
            <a:ext cx="5802510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5243"/>
            <a:ext cx="5831087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6167"/>
            <a:ext cx="5831087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16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77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73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9938"/>
            <a:ext cx="6943725" cy="1219083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90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9938"/>
            <a:ext cx="6943725" cy="1219083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65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3323"/>
            <a:ext cx="11830050" cy="331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6598"/>
            <a:ext cx="11830050" cy="10884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EE42A-11E7-40D8-B20B-BC5F2DFA0878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9707"/>
            <a:ext cx="462915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8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m 28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73517879-97D4-4128-827D-8D19E0FB5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13716000" cy="17145000"/>
          </a:xfrm>
          <a:prstGeom prst="rect">
            <a:avLst/>
          </a:prstGeom>
        </p:spPr>
      </p:pic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A85C70BB-3B9A-4401-99E4-B17998CCCDB9}"/>
              </a:ext>
            </a:extLst>
          </p:cNvPr>
          <p:cNvSpPr/>
          <p:nvPr/>
        </p:nvSpPr>
        <p:spPr>
          <a:xfrm>
            <a:off x="4831080" y="3980270"/>
            <a:ext cx="7543799" cy="1062459"/>
          </a:xfrm>
          <a:prstGeom prst="roundRect">
            <a:avLst>
              <a:gd name="adj" fmla="val 50000"/>
            </a:avLst>
          </a:prstGeom>
          <a:solidFill>
            <a:srgbClr val="D7E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aseline="-25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7DBDB94-CD62-4675-AF1B-38C78DCE9C98}"/>
              </a:ext>
            </a:extLst>
          </p:cNvPr>
          <p:cNvSpPr txBox="1"/>
          <p:nvPr/>
        </p:nvSpPr>
        <p:spPr>
          <a:xfrm>
            <a:off x="1280160" y="5236114"/>
            <a:ext cx="11155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da Ação na Semana UnB 2020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A9FD376-6EA8-4235-A404-81453C4924E2}"/>
              </a:ext>
            </a:extLst>
          </p:cNvPr>
          <p:cNvSpPr txBox="1"/>
          <p:nvPr/>
        </p:nvSpPr>
        <p:spPr>
          <a:xfrm>
            <a:off x="2321168" y="7790659"/>
            <a:ext cx="101146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e outras informações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F6B6E-90B2-4474-AA3A-49BF5DB54DA5}"/>
              </a:ext>
            </a:extLst>
          </p:cNvPr>
          <p:cNvSpPr txBox="1"/>
          <p:nvPr/>
        </p:nvSpPr>
        <p:spPr>
          <a:xfrm>
            <a:off x="3751385" y="8966851"/>
            <a:ext cx="8684454" cy="4698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lvl="0" algn="r">
              <a:lnSpc>
                <a:spcPct val="150000"/>
              </a:lnSpc>
            </a:pPr>
            <a:r>
              <a:rPr lang="pt-BR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  <a:endParaRPr lang="pt-BR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endParaRPr lang="pt-B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2335060-DF41-4062-88F3-9BD412E3ED37}"/>
              </a:ext>
            </a:extLst>
          </p:cNvPr>
          <p:cNvSpPr txBox="1"/>
          <p:nvPr/>
        </p:nvSpPr>
        <p:spPr>
          <a:xfrm>
            <a:off x="4892040" y="4188333"/>
            <a:ext cx="75437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>
                <a:solidFill>
                  <a:srgbClr val="F55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 </a:t>
            </a:r>
            <a:r>
              <a:rPr lang="pt-BR" sz="3600" b="1" dirty="0" err="1">
                <a:solidFill>
                  <a:srgbClr val="F55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sz="3600" b="1" dirty="0">
                <a:solidFill>
                  <a:srgbClr val="F55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Setembro | às </a:t>
            </a:r>
            <a:r>
              <a:rPr lang="pt-BR" sz="3600" b="1" dirty="0" err="1">
                <a:solidFill>
                  <a:srgbClr val="F55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xxh</a:t>
            </a:r>
            <a:endParaRPr lang="pt-BR" dirty="0">
              <a:solidFill>
                <a:srgbClr val="F5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17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34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LuQ Oficial</dc:creator>
  <cp:lastModifiedBy>LuQ Oficial</cp:lastModifiedBy>
  <cp:revision>8</cp:revision>
  <dcterms:created xsi:type="dcterms:W3CDTF">2020-07-20T02:16:58Z</dcterms:created>
  <dcterms:modified xsi:type="dcterms:W3CDTF">2020-07-20T03:26:20Z</dcterms:modified>
</cp:coreProperties>
</file>