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AD0FC7-63D6-4617-AE0F-255DC5EF04F0}" v="9" dt="2022-09-09T20:25:02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visualdex@unb.br" userId="65163b5d-0080-4c5b-a2c4-b64797d04e01" providerId="ADAL" clId="{A547C4B2-8C26-49E3-80C1-E8F6BAE35FCC}"/>
    <pc:docChg chg="undo custSel modSld">
      <pc:chgData name="luisvisualdex@unb.br" userId="65163b5d-0080-4c5b-a2c4-b64797d04e01" providerId="ADAL" clId="{A547C4B2-8C26-49E3-80C1-E8F6BAE35FCC}" dt="2022-08-15T18:44:39.303" v="71" actId="34135"/>
      <pc:docMkLst>
        <pc:docMk/>
      </pc:docMkLst>
      <pc:sldChg chg="addSp delSp modSp mod">
        <pc:chgData name="luisvisualdex@unb.br" userId="65163b5d-0080-4c5b-a2c4-b64797d04e01" providerId="ADAL" clId="{A547C4B2-8C26-49E3-80C1-E8F6BAE35FCC}" dt="2022-08-15T18:39:25.163" v="6" actId="34135"/>
        <pc:sldMkLst>
          <pc:docMk/>
          <pc:sldMk cId="897791011" sldId="256"/>
        </pc:sldMkLst>
        <pc:picChg chg="add mod ord">
          <ac:chgData name="luisvisualdex@unb.br" userId="65163b5d-0080-4c5b-a2c4-b64797d04e01" providerId="ADAL" clId="{A547C4B2-8C26-49E3-80C1-E8F6BAE35FCC}" dt="2022-08-15T18:39:25.163" v="6" actId="34135"/>
          <ac:picMkLst>
            <pc:docMk/>
            <pc:sldMk cId="897791011" sldId="256"/>
            <ac:picMk id="3" creationId="{D472EBF5-AD32-6DE2-CBCB-8562098EB4EC}"/>
          </ac:picMkLst>
        </pc:picChg>
        <pc:picChg chg="del mod">
          <ac:chgData name="luisvisualdex@unb.br" userId="65163b5d-0080-4c5b-a2c4-b64797d04e01" providerId="ADAL" clId="{A547C4B2-8C26-49E3-80C1-E8F6BAE35FCC}" dt="2022-08-15T18:39:10.296" v="1" actId="478"/>
          <ac:picMkLst>
            <pc:docMk/>
            <pc:sldMk cId="897791011" sldId="256"/>
            <ac:picMk id="5" creationId="{40D1B524-29FB-CD62-389B-1DD9F0547631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2:20.279" v="27" actId="34135"/>
        <pc:sldMkLst>
          <pc:docMk/>
          <pc:sldMk cId="663438542" sldId="257"/>
        </pc:sldMkLst>
        <pc:spChg chg="add del mod">
          <ac:chgData name="luisvisualdex@unb.br" userId="65163b5d-0080-4c5b-a2c4-b64797d04e01" providerId="ADAL" clId="{A547C4B2-8C26-49E3-80C1-E8F6BAE35FCC}" dt="2022-08-15T18:39:42.847" v="9" actId="931"/>
          <ac:spMkLst>
            <pc:docMk/>
            <pc:sldMk cId="663438542" sldId="257"/>
            <ac:spMk id="4" creationId="{75C29762-3794-23B7-4AC1-9B986D561CE8}"/>
          </ac:spMkLst>
        </pc:spChg>
        <pc:spChg chg="add del mod">
          <ac:chgData name="luisvisualdex@unb.br" userId="65163b5d-0080-4c5b-a2c4-b64797d04e01" providerId="ADAL" clId="{A547C4B2-8C26-49E3-80C1-E8F6BAE35FCC}" dt="2022-08-15T18:42:02.294" v="22" actId="478"/>
          <ac:spMkLst>
            <pc:docMk/>
            <pc:sldMk cId="663438542" sldId="257"/>
            <ac:spMk id="10" creationId="{A5D7B830-2A37-4B1C-35B5-2FF534F8B00B}"/>
          </ac:spMkLst>
        </pc:spChg>
        <pc:picChg chg="del mod">
          <ac:chgData name="luisvisualdex@unb.br" userId="65163b5d-0080-4c5b-a2c4-b64797d04e01" providerId="ADAL" clId="{A547C4B2-8C26-49E3-80C1-E8F6BAE35FCC}" dt="2022-08-15T18:39:37.295" v="8" actId="478"/>
          <ac:picMkLst>
            <pc:docMk/>
            <pc:sldMk cId="663438542" sldId="257"/>
            <ac:picMk id="5" creationId="{48AB026D-3D85-5CB2-85C5-74ED1880745E}"/>
          </ac:picMkLst>
        </pc:picChg>
        <pc:picChg chg="add del mod ord">
          <ac:chgData name="luisvisualdex@unb.br" userId="65163b5d-0080-4c5b-a2c4-b64797d04e01" providerId="ADAL" clId="{A547C4B2-8C26-49E3-80C1-E8F6BAE35FCC}" dt="2022-08-15T18:41:51.601" v="16" actId="478"/>
          <ac:picMkLst>
            <pc:docMk/>
            <pc:sldMk cId="663438542" sldId="257"/>
            <ac:picMk id="7" creationId="{3C04E4BA-E4C7-E923-0A09-A59A13329080}"/>
          </ac:picMkLst>
        </pc:picChg>
        <pc:picChg chg="add del mod">
          <ac:chgData name="luisvisualdex@unb.br" userId="65163b5d-0080-4c5b-a2c4-b64797d04e01" providerId="ADAL" clId="{A547C4B2-8C26-49E3-80C1-E8F6BAE35FCC}" dt="2022-08-15T18:42:00.810" v="21" actId="931"/>
          <ac:picMkLst>
            <pc:docMk/>
            <pc:sldMk cId="663438542" sldId="257"/>
            <ac:picMk id="12" creationId="{68BF5A02-9FEB-3652-67DD-3929BC95EBB3}"/>
          </ac:picMkLst>
        </pc:picChg>
        <pc:picChg chg="add mod ord">
          <ac:chgData name="luisvisualdex@unb.br" userId="65163b5d-0080-4c5b-a2c4-b64797d04e01" providerId="ADAL" clId="{A547C4B2-8C26-49E3-80C1-E8F6BAE35FCC}" dt="2022-08-15T18:42:20.279" v="27" actId="34135"/>
          <ac:picMkLst>
            <pc:docMk/>
            <pc:sldMk cId="663438542" sldId="257"/>
            <ac:picMk id="14" creationId="{127E9EEF-824D-9129-7642-A4EBD9EDF33E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3:30.630" v="45" actId="34135"/>
        <pc:sldMkLst>
          <pc:docMk/>
          <pc:sldMk cId="4109326483" sldId="258"/>
        </pc:sldMkLst>
        <pc:spChg chg="add del mod">
          <ac:chgData name="luisvisualdex@unb.br" userId="65163b5d-0080-4c5b-a2c4-b64797d04e01" providerId="ADAL" clId="{A547C4B2-8C26-49E3-80C1-E8F6BAE35FCC}" dt="2022-08-15T18:43:03.886" v="30" actId="478"/>
          <ac:spMkLst>
            <pc:docMk/>
            <pc:sldMk cId="4109326483" sldId="258"/>
            <ac:spMk id="4" creationId="{F0923B6F-6CF0-0943-8313-DAD38E0D9DFC}"/>
          </ac:spMkLst>
        </pc:spChg>
        <pc:picChg chg="del mod">
          <ac:chgData name="luisvisualdex@unb.br" userId="65163b5d-0080-4c5b-a2c4-b64797d04e01" providerId="ADAL" clId="{A547C4B2-8C26-49E3-80C1-E8F6BAE35FCC}" dt="2022-08-15T18:43:02.024" v="29" actId="478"/>
          <ac:picMkLst>
            <pc:docMk/>
            <pc:sldMk cId="4109326483" sldId="258"/>
            <ac:picMk id="5" creationId="{48AB026D-3D85-5CB2-85C5-74ED1880745E}"/>
          </ac:picMkLst>
        </pc:picChg>
        <pc:picChg chg="add mod ord">
          <ac:chgData name="luisvisualdex@unb.br" userId="65163b5d-0080-4c5b-a2c4-b64797d04e01" providerId="ADAL" clId="{A547C4B2-8C26-49E3-80C1-E8F6BAE35FCC}" dt="2022-08-15T18:43:30.630" v="45" actId="34135"/>
          <ac:picMkLst>
            <pc:docMk/>
            <pc:sldMk cId="4109326483" sldId="258"/>
            <ac:picMk id="7" creationId="{0CD57638-90D8-4CA4-8F5C-9B1B19679C04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3:28.430" v="44" actId="34135"/>
        <pc:sldMkLst>
          <pc:docMk/>
          <pc:sldMk cId="3847055493" sldId="259"/>
        </pc:sldMkLst>
        <pc:spChg chg="add del mod">
          <ac:chgData name="luisvisualdex@unb.br" userId="65163b5d-0080-4c5b-a2c4-b64797d04e01" providerId="ADAL" clId="{A547C4B2-8C26-49E3-80C1-E8F6BAE35FCC}" dt="2022-08-15T18:43:19.454" v="39" actId="478"/>
          <ac:spMkLst>
            <pc:docMk/>
            <pc:sldMk cId="3847055493" sldId="259"/>
            <ac:spMk id="4" creationId="{1DD8373C-380B-BA1B-4427-D24B1C827426}"/>
          </ac:spMkLst>
        </pc:spChg>
        <pc:spChg chg="add del">
          <ac:chgData name="luisvisualdex@unb.br" userId="65163b5d-0080-4c5b-a2c4-b64797d04e01" providerId="ADAL" clId="{A547C4B2-8C26-49E3-80C1-E8F6BAE35FCC}" dt="2022-08-15T18:43:17.192" v="38" actId="478"/>
          <ac:spMkLst>
            <pc:docMk/>
            <pc:sldMk cId="3847055493" sldId="259"/>
            <ac:spMk id="9" creationId="{A77E00D9-B188-D92F-87E4-7456F7BE71E9}"/>
          </ac:spMkLst>
        </pc:spChg>
        <pc:picChg chg="del mod">
          <ac:chgData name="luisvisualdex@unb.br" userId="65163b5d-0080-4c5b-a2c4-b64797d04e01" providerId="ADAL" clId="{A547C4B2-8C26-49E3-80C1-E8F6BAE35FCC}" dt="2022-08-15T18:43:14.477" v="36" actId="478"/>
          <ac:picMkLst>
            <pc:docMk/>
            <pc:sldMk cId="3847055493" sldId="259"/>
            <ac:picMk id="5" creationId="{48AB026D-3D85-5CB2-85C5-74ED1880745E}"/>
          </ac:picMkLst>
        </pc:picChg>
        <pc:picChg chg="add mod ord">
          <ac:chgData name="luisvisualdex@unb.br" userId="65163b5d-0080-4c5b-a2c4-b64797d04e01" providerId="ADAL" clId="{A547C4B2-8C26-49E3-80C1-E8F6BAE35FCC}" dt="2022-08-15T18:43:28.430" v="44" actId="34135"/>
          <ac:picMkLst>
            <pc:docMk/>
            <pc:sldMk cId="3847055493" sldId="259"/>
            <ac:picMk id="7" creationId="{9C3B507E-25EE-0AD1-4124-27EFD33A70B8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3:47.525" v="53" actId="34135"/>
        <pc:sldMkLst>
          <pc:docMk/>
          <pc:sldMk cId="4193004739" sldId="260"/>
        </pc:sldMkLst>
        <pc:spChg chg="add del mod">
          <ac:chgData name="luisvisualdex@unb.br" userId="65163b5d-0080-4c5b-a2c4-b64797d04e01" providerId="ADAL" clId="{A547C4B2-8C26-49E3-80C1-E8F6BAE35FCC}" dt="2022-08-15T18:43:39.331" v="48" actId="478"/>
          <ac:spMkLst>
            <pc:docMk/>
            <pc:sldMk cId="4193004739" sldId="260"/>
            <ac:spMk id="4" creationId="{9DE10477-D8CF-A1D4-91F4-7E1FFD6BA5C5}"/>
          </ac:spMkLst>
        </pc:spChg>
        <pc:picChg chg="del mod">
          <ac:chgData name="luisvisualdex@unb.br" userId="65163b5d-0080-4c5b-a2c4-b64797d04e01" providerId="ADAL" clId="{A547C4B2-8C26-49E3-80C1-E8F6BAE35FCC}" dt="2022-08-15T18:43:38.072" v="47" actId="478"/>
          <ac:picMkLst>
            <pc:docMk/>
            <pc:sldMk cId="4193004739" sldId="260"/>
            <ac:picMk id="5" creationId="{48AB026D-3D85-5CB2-85C5-74ED1880745E}"/>
          </ac:picMkLst>
        </pc:picChg>
        <pc:picChg chg="add mod ord">
          <ac:chgData name="luisvisualdex@unb.br" userId="65163b5d-0080-4c5b-a2c4-b64797d04e01" providerId="ADAL" clId="{A547C4B2-8C26-49E3-80C1-E8F6BAE35FCC}" dt="2022-08-15T18:43:47.525" v="53" actId="34135"/>
          <ac:picMkLst>
            <pc:docMk/>
            <pc:sldMk cId="4193004739" sldId="260"/>
            <ac:picMk id="7" creationId="{18BAED07-EB8C-A238-0523-38F27EA66A87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4:07.294" v="63" actId="34135"/>
        <pc:sldMkLst>
          <pc:docMk/>
          <pc:sldMk cId="951329354" sldId="261"/>
        </pc:sldMkLst>
        <pc:spChg chg="add del mod">
          <ac:chgData name="luisvisualdex@unb.br" userId="65163b5d-0080-4c5b-a2c4-b64797d04e01" providerId="ADAL" clId="{A547C4B2-8C26-49E3-80C1-E8F6BAE35FCC}" dt="2022-08-15T18:43:52.034" v="56" actId="478"/>
          <ac:spMkLst>
            <pc:docMk/>
            <pc:sldMk cId="951329354" sldId="261"/>
            <ac:spMk id="4" creationId="{AF994C71-07FE-BFAC-2890-C9C01874DD0B}"/>
          </ac:spMkLst>
        </pc:spChg>
        <pc:spChg chg="mod">
          <ac:chgData name="luisvisualdex@unb.br" userId="65163b5d-0080-4c5b-a2c4-b64797d04e01" providerId="ADAL" clId="{A547C4B2-8C26-49E3-80C1-E8F6BAE35FCC}" dt="2022-08-15T18:44:05.495" v="62" actId="34136"/>
          <ac:spMkLst>
            <pc:docMk/>
            <pc:sldMk cId="951329354" sldId="261"/>
            <ac:spMk id="9" creationId="{A77E00D9-B188-D92F-87E4-7456F7BE71E9}"/>
          </ac:spMkLst>
        </pc:spChg>
        <pc:picChg chg="del mod">
          <ac:chgData name="luisvisualdex@unb.br" userId="65163b5d-0080-4c5b-a2c4-b64797d04e01" providerId="ADAL" clId="{A547C4B2-8C26-49E3-80C1-E8F6BAE35FCC}" dt="2022-08-15T18:43:50.745" v="55" actId="478"/>
          <ac:picMkLst>
            <pc:docMk/>
            <pc:sldMk cId="951329354" sldId="261"/>
            <ac:picMk id="5" creationId="{48AB026D-3D85-5CB2-85C5-74ED1880745E}"/>
          </ac:picMkLst>
        </pc:picChg>
        <pc:picChg chg="add mod ord">
          <ac:chgData name="luisvisualdex@unb.br" userId="65163b5d-0080-4c5b-a2c4-b64797d04e01" providerId="ADAL" clId="{A547C4B2-8C26-49E3-80C1-E8F6BAE35FCC}" dt="2022-08-15T18:44:07.294" v="63" actId="34135"/>
          <ac:picMkLst>
            <pc:docMk/>
            <pc:sldMk cId="951329354" sldId="261"/>
            <ac:picMk id="7" creationId="{DCC885D8-CE69-77EC-DF58-EDF32BB7749B}"/>
          </ac:picMkLst>
        </pc:picChg>
      </pc:sldChg>
      <pc:sldChg chg="addSp delSp modSp mod">
        <pc:chgData name="luisvisualdex@unb.br" userId="65163b5d-0080-4c5b-a2c4-b64797d04e01" providerId="ADAL" clId="{A547C4B2-8C26-49E3-80C1-E8F6BAE35FCC}" dt="2022-08-15T18:44:39.303" v="71" actId="34135"/>
        <pc:sldMkLst>
          <pc:docMk/>
          <pc:sldMk cId="1739474927" sldId="262"/>
        </pc:sldMkLst>
        <pc:spChg chg="add del mod">
          <ac:chgData name="luisvisualdex@unb.br" userId="65163b5d-0080-4c5b-a2c4-b64797d04e01" providerId="ADAL" clId="{A547C4B2-8C26-49E3-80C1-E8F6BAE35FCC}" dt="2022-08-15T18:44:27.773" v="66" actId="478"/>
          <ac:spMkLst>
            <pc:docMk/>
            <pc:sldMk cId="1739474927" sldId="262"/>
            <ac:spMk id="4" creationId="{4DA24881-A23D-877A-8B3A-AC3BCCC13E1A}"/>
          </ac:spMkLst>
        </pc:spChg>
        <pc:picChg chg="del mod">
          <ac:chgData name="luisvisualdex@unb.br" userId="65163b5d-0080-4c5b-a2c4-b64797d04e01" providerId="ADAL" clId="{A547C4B2-8C26-49E3-80C1-E8F6BAE35FCC}" dt="2022-08-15T18:44:25.865" v="65" actId="478"/>
          <ac:picMkLst>
            <pc:docMk/>
            <pc:sldMk cId="1739474927" sldId="262"/>
            <ac:picMk id="5" creationId="{48AB026D-3D85-5CB2-85C5-74ED1880745E}"/>
          </ac:picMkLst>
        </pc:picChg>
        <pc:picChg chg="add mod ord">
          <ac:chgData name="luisvisualdex@unb.br" userId="65163b5d-0080-4c5b-a2c4-b64797d04e01" providerId="ADAL" clId="{A547C4B2-8C26-49E3-80C1-E8F6BAE35FCC}" dt="2022-08-15T18:44:39.303" v="71" actId="34135"/>
          <ac:picMkLst>
            <pc:docMk/>
            <pc:sldMk cId="1739474927" sldId="262"/>
            <ac:picMk id="7" creationId="{5F91A722-BDFB-6850-1DBD-0E8DBD40AFEC}"/>
          </ac:picMkLst>
        </pc:picChg>
      </pc:sldChg>
    </pc:docChg>
  </pc:docChgLst>
  <pc:docChgLst>
    <pc:chgData name="luisvisualdex@unb.br" userId="65163b5d-0080-4c5b-a2c4-b64797d04e01" providerId="ADAL" clId="{B9AD0FC7-63D6-4617-AE0F-255DC5EF04F0}"/>
    <pc:docChg chg="custSel modSld">
      <pc:chgData name="luisvisualdex@unb.br" userId="65163b5d-0080-4c5b-a2c4-b64797d04e01" providerId="ADAL" clId="{B9AD0FC7-63D6-4617-AE0F-255DC5EF04F0}" dt="2022-09-09T20:25:20.767" v="49" actId="34135"/>
      <pc:docMkLst>
        <pc:docMk/>
      </pc:docMkLst>
      <pc:sldChg chg="addSp delSp modSp mod">
        <pc:chgData name="luisvisualdex@unb.br" userId="65163b5d-0080-4c5b-a2c4-b64797d04e01" providerId="ADAL" clId="{B9AD0FC7-63D6-4617-AE0F-255DC5EF04F0}" dt="2022-09-09T20:23:18.799" v="6" actId="34135"/>
        <pc:sldMkLst>
          <pc:docMk/>
          <pc:sldMk cId="897791011" sldId="256"/>
        </pc:sldMkLst>
        <pc:picChg chg="del mod">
          <ac:chgData name="luisvisualdex@unb.br" userId="65163b5d-0080-4c5b-a2c4-b64797d04e01" providerId="ADAL" clId="{B9AD0FC7-63D6-4617-AE0F-255DC5EF04F0}" dt="2022-09-09T20:23:01.127" v="1" actId="478"/>
          <ac:picMkLst>
            <pc:docMk/>
            <pc:sldMk cId="897791011" sldId="256"/>
            <ac:picMk id="3" creationId="{D472EBF5-AD32-6DE2-CBCB-8562098EB4EC}"/>
          </ac:picMkLst>
        </pc:picChg>
        <pc:picChg chg="add mod ord">
          <ac:chgData name="luisvisualdex@unb.br" userId="65163b5d-0080-4c5b-a2c4-b64797d04e01" providerId="ADAL" clId="{B9AD0FC7-63D6-4617-AE0F-255DC5EF04F0}" dt="2022-09-09T20:23:18.799" v="6" actId="34135"/>
          <ac:picMkLst>
            <pc:docMk/>
            <pc:sldMk cId="897791011" sldId="256"/>
            <ac:picMk id="4" creationId="{00ACEA35-D48D-90BF-8D72-3F33EE6F8FA1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4:07.991" v="23" actId="34135"/>
        <pc:sldMkLst>
          <pc:docMk/>
          <pc:sldMk cId="663438542" sldId="257"/>
        </pc:sldMkLst>
        <pc:picChg chg="add mod ord">
          <ac:chgData name="luisvisualdex@unb.br" userId="65163b5d-0080-4c5b-a2c4-b64797d04e01" providerId="ADAL" clId="{B9AD0FC7-63D6-4617-AE0F-255DC5EF04F0}" dt="2022-09-09T20:24:07.991" v="23" actId="34135"/>
          <ac:picMkLst>
            <pc:docMk/>
            <pc:sldMk cId="663438542" sldId="257"/>
            <ac:picMk id="4" creationId="{9D635496-DAF6-A335-FDDD-501AB84539A1}"/>
          </ac:picMkLst>
        </pc:picChg>
        <pc:picChg chg="del mod">
          <ac:chgData name="luisvisualdex@unb.br" userId="65163b5d-0080-4c5b-a2c4-b64797d04e01" providerId="ADAL" clId="{B9AD0FC7-63D6-4617-AE0F-255DC5EF04F0}" dt="2022-09-09T20:23:26.963" v="8" actId="478"/>
          <ac:picMkLst>
            <pc:docMk/>
            <pc:sldMk cId="663438542" sldId="257"/>
            <ac:picMk id="14" creationId="{127E9EEF-824D-9129-7642-A4EBD9EDF33E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5:20.767" v="49" actId="34135"/>
        <pc:sldMkLst>
          <pc:docMk/>
          <pc:sldMk cId="4109326483" sldId="258"/>
        </pc:sldMkLst>
        <pc:spChg chg="mod">
          <ac:chgData name="luisvisualdex@unb.br" userId="65163b5d-0080-4c5b-a2c4-b64797d04e01" providerId="ADAL" clId="{B9AD0FC7-63D6-4617-AE0F-255DC5EF04F0}" dt="2022-09-09T20:24:16.157" v="25"/>
          <ac:spMkLst>
            <pc:docMk/>
            <pc:sldMk cId="4109326483" sldId="258"/>
            <ac:spMk id="2" creationId="{E073854E-8D3A-9BA0-6D2E-B4E61C8263EB}"/>
          </ac:spMkLst>
        </pc:spChg>
        <pc:spChg chg="add del mod">
          <ac:chgData name="luisvisualdex@unb.br" userId="65163b5d-0080-4c5b-a2c4-b64797d04e01" providerId="ADAL" clId="{B9AD0FC7-63D6-4617-AE0F-255DC5EF04F0}" dt="2022-09-09T20:24:16.157" v="25"/>
          <ac:spMkLst>
            <pc:docMk/>
            <pc:sldMk cId="4109326483" sldId="258"/>
            <ac:spMk id="3" creationId="{3BD49B2F-5BB4-3B39-EE00-473B46DCB9CF}"/>
          </ac:spMkLst>
        </pc:spChg>
        <pc:spChg chg="add del mod">
          <ac:chgData name="luisvisualdex@unb.br" userId="65163b5d-0080-4c5b-a2c4-b64797d04e01" providerId="ADAL" clId="{B9AD0FC7-63D6-4617-AE0F-255DC5EF04F0}" dt="2022-09-09T20:24:16.157" v="25"/>
          <ac:spMkLst>
            <pc:docMk/>
            <pc:sldMk cId="4109326483" sldId="258"/>
            <ac:spMk id="4" creationId="{99C6447B-A73B-1C20-961E-A8CBB5F7062F}"/>
          </ac:spMkLst>
        </pc:spChg>
        <pc:picChg chg="add mod ord">
          <ac:chgData name="luisvisualdex@unb.br" userId="65163b5d-0080-4c5b-a2c4-b64797d04e01" providerId="ADAL" clId="{B9AD0FC7-63D6-4617-AE0F-255DC5EF04F0}" dt="2022-09-09T20:25:20.767" v="49" actId="34135"/>
          <ac:picMkLst>
            <pc:docMk/>
            <pc:sldMk cId="4109326483" sldId="258"/>
            <ac:picMk id="6" creationId="{A9E76E8B-7219-BE13-1615-5466677D146B}"/>
          </ac:picMkLst>
        </pc:picChg>
        <pc:picChg chg="del mod">
          <ac:chgData name="luisvisualdex@unb.br" userId="65163b5d-0080-4c5b-a2c4-b64797d04e01" providerId="ADAL" clId="{B9AD0FC7-63D6-4617-AE0F-255DC5EF04F0}" dt="2022-09-09T20:23:35.785" v="12" actId="478"/>
          <ac:picMkLst>
            <pc:docMk/>
            <pc:sldMk cId="4109326483" sldId="258"/>
            <ac:picMk id="7" creationId="{0CD57638-90D8-4CA4-8F5C-9B1B19679C04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5:17.240" v="47" actId="34135"/>
        <pc:sldMkLst>
          <pc:docMk/>
          <pc:sldMk cId="3847055493" sldId="259"/>
        </pc:sldMkLst>
        <pc:picChg chg="add mod ord">
          <ac:chgData name="luisvisualdex@unb.br" userId="65163b5d-0080-4c5b-a2c4-b64797d04e01" providerId="ADAL" clId="{B9AD0FC7-63D6-4617-AE0F-255DC5EF04F0}" dt="2022-09-09T20:25:17.240" v="47" actId="34135"/>
          <ac:picMkLst>
            <pc:docMk/>
            <pc:sldMk cId="3847055493" sldId="259"/>
            <ac:picMk id="4" creationId="{8D0B1C8C-EAB0-242B-7FE9-371EC94966A9}"/>
          </ac:picMkLst>
        </pc:picChg>
        <pc:picChg chg="del mod">
          <ac:chgData name="luisvisualdex@unb.br" userId="65163b5d-0080-4c5b-a2c4-b64797d04e01" providerId="ADAL" clId="{B9AD0FC7-63D6-4617-AE0F-255DC5EF04F0}" dt="2022-09-09T20:23:34.205" v="11" actId="478"/>
          <ac:picMkLst>
            <pc:docMk/>
            <pc:sldMk cId="3847055493" sldId="259"/>
            <ac:picMk id="7" creationId="{9C3B507E-25EE-0AD1-4124-27EFD33A70B8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5:13.768" v="45" actId="34135"/>
        <pc:sldMkLst>
          <pc:docMk/>
          <pc:sldMk cId="4193004739" sldId="260"/>
        </pc:sldMkLst>
        <pc:picChg chg="add mod ord">
          <ac:chgData name="luisvisualdex@unb.br" userId="65163b5d-0080-4c5b-a2c4-b64797d04e01" providerId="ADAL" clId="{B9AD0FC7-63D6-4617-AE0F-255DC5EF04F0}" dt="2022-09-09T20:25:13.768" v="45" actId="34135"/>
          <ac:picMkLst>
            <pc:docMk/>
            <pc:sldMk cId="4193004739" sldId="260"/>
            <ac:picMk id="4" creationId="{DDB38A92-5327-4D5C-D216-AAE708E8F3F6}"/>
          </ac:picMkLst>
        </pc:picChg>
        <pc:picChg chg="del mod">
          <ac:chgData name="luisvisualdex@unb.br" userId="65163b5d-0080-4c5b-a2c4-b64797d04e01" providerId="ADAL" clId="{B9AD0FC7-63D6-4617-AE0F-255DC5EF04F0}" dt="2022-09-09T20:23:39.140" v="14" actId="478"/>
          <ac:picMkLst>
            <pc:docMk/>
            <pc:sldMk cId="4193004739" sldId="260"/>
            <ac:picMk id="7" creationId="{18BAED07-EB8C-A238-0523-38F27EA66A87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5:10.377" v="43" actId="34135"/>
        <pc:sldMkLst>
          <pc:docMk/>
          <pc:sldMk cId="951329354" sldId="261"/>
        </pc:sldMkLst>
        <pc:picChg chg="add mod ord">
          <ac:chgData name="luisvisualdex@unb.br" userId="65163b5d-0080-4c5b-a2c4-b64797d04e01" providerId="ADAL" clId="{B9AD0FC7-63D6-4617-AE0F-255DC5EF04F0}" dt="2022-09-09T20:25:10.377" v="43" actId="34135"/>
          <ac:picMkLst>
            <pc:docMk/>
            <pc:sldMk cId="951329354" sldId="261"/>
            <ac:picMk id="4" creationId="{E77450B2-095B-4A7D-5C59-39F7B34B6979}"/>
          </ac:picMkLst>
        </pc:picChg>
        <pc:picChg chg="del mod">
          <ac:chgData name="luisvisualdex@unb.br" userId="65163b5d-0080-4c5b-a2c4-b64797d04e01" providerId="ADAL" clId="{B9AD0FC7-63D6-4617-AE0F-255DC5EF04F0}" dt="2022-09-09T20:23:42.314" v="16" actId="478"/>
          <ac:picMkLst>
            <pc:docMk/>
            <pc:sldMk cId="951329354" sldId="261"/>
            <ac:picMk id="7" creationId="{DCC885D8-CE69-77EC-DF58-EDF32BB7749B}"/>
          </ac:picMkLst>
        </pc:picChg>
      </pc:sldChg>
      <pc:sldChg chg="addSp delSp modSp mod">
        <pc:chgData name="luisvisualdex@unb.br" userId="65163b5d-0080-4c5b-a2c4-b64797d04e01" providerId="ADAL" clId="{B9AD0FC7-63D6-4617-AE0F-255DC5EF04F0}" dt="2022-09-09T20:25:05.936" v="41" actId="34135"/>
        <pc:sldMkLst>
          <pc:docMk/>
          <pc:sldMk cId="1739474927" sldId="262"/>
        </pc:sldMkLst>
        <pc:picChg chg="add mod ord">
          <ac:chgData name="luisvisualdex@unb.br" userId="65163b5d-0080-4c5b-a2c4-b64797d04e01" providerId="ADAL" clId="{B9AD0FC7-63D6-4617-AE0F-255DC5EF04F0}" dt="2022-09-09T20:25:05.936" v="41" actId="34135"/>
          <ac:picMkLst>
            <pc:docMk/>
            <pc:sldMk cId="1739474927" sldId="262"/>
            <ac:picMk id="4" creationId="{5C932DD7-66A7-F673-304A-3523D69882E8}"/>
          </ac:picMkLst>
        </pc:picChg>
        <pc:picChg chg="del mod">
          <ac:chgData name="luisvisualdex@unb.br" userId="65163b5d-0080-4c5b-a2c4-b64797d04e01" providerId="ADAL" clId="{B9AD0FC7-63D6-4617-AE0F-255DC5EF04F0}" dt="2022-09-09T20:23:45.948" v="18" actId="478"/>
          <ac:picMkLst>
            <pc:docMk/>
            <pc:sldMk cId="1739474927" sldId="262"/>
            <ac:picMk id="7" creationId="{5F91A722-BDFB-6850-1DBD-0E8DBD40AFE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4CF52D1-0F9D-6C26-9FCF-02A0A051B0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2FC3F56-25F7-B46D-8BD4-D2962F59A4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49D23-B010-4BFC-A520-4A965D7008E0}" type="datetimeFigureOut">
              <a:rPr lang="pt-BR" smtClean="0"/>
              <a:t>09/09/2022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F88A9B0-B403-7AE8-A0BD-69ACE16268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15F563B-B4CC-0F0F-19E3-EAB7E2A87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600B7-E6BE-49B0-AFD0-DEC121DB56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462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8C24C-104B-4A1D-9DB3-04B264A74000}" type="datetimeFigureOut">
              <a:rPr lang="pt-BR" smtClean="0"/>
              <a:t>09/09/2022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F70FE-4366-4008-9EFF-37B8414C1F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55232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37325-03B1-1C51-1215-EF08772DF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D5693D-AA0E-F964-C461-4656E435A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289EB6-49D0-99B3-513B-7AFCBC487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90A8-4F2F-45CB-9163-2965F0DD7CBF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70C0BD-E4A8-9A38-CDBF-18C3CBF0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4CAAB5-73BE-9568-032F-977B9863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66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4DA50-9D97-EF29-FC96-F3EA7105B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5BE95EF-E8E0-3CEF-F9B8-9084B8219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C40FC6-8B5D-02E2-E346-58035A01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678C-8FB2-4881-9FFD-DE4321BEB064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A812A1-CB0D-FB2E-88ED-A48331BA1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9A6FB0-E650-4CBD-C6C6-63208F2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36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9441020-EC8E-2E0F-5F4B-B3F2173FD5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AC6BE7-109E-2967-C61B-873BF9544B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693997-C7CC-E5C3-C05B-0638E0640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F183-D89B-4837-B42E-3642EC23DBEF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68FD98-3407-DD05-0387-1CA62A1F7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02C1EB-B99B-46E8-B378-1A366CA19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5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43AB2-372E-C963-7FCF-79B5A9A32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3B10C0-1873-066D-A710-4AD97B177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8BF5B1-3D29-F938-3BC9-56EC36157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8AA1C-8B01-4C30-BBA3-049538967998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37099D-14FA-6CCE-BAAC-FC949F61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BF61EA-B169-515D-C591-65D5E0A7E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71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2DDAE-E8F9-B3F1-8EE6-834B459F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07ADFF-0766-79B1-7126-D1705A09E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659D58-9A75-1B95-1D4A-7C0B5F068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8DA1-A463-4810-AFCD-76AFC342B8E4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645CEE-F14E-74A3-0BA3-E5AA4EE3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84445E-C1E3-FED1-E885-90F85C82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69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E12BD2-9D95-42C8-2D43-3FCB8C48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A297C2-B34E-6F1A-863E-FB134F480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E7301F-E32E-48AC-DFF3-DF49628AC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6F27DB-EAA6-2AD3-9BE9-9DBCC738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CF98-AD34-4FC8-8941-0FB768EF373A}" type="datetime1">
              <a:rPr lang="pt-BR" smtClean="0"/>
              <a:t>09/09/2022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A1D453-6781-1342-CBC2-CA29A0BE5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82121-C98B-55E8-D920-F6159C31F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48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9F909F-DD6B-46E4-C60D-BF79128B9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B287843-CA01-CAE2-D014-7FBE9B05F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62E5A71-F5B4-75AC-9D08-208495944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BAE886A-5CF5-32D2-86F5-BFD3B617F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32A54CB-B8A0-DB27-96E2-FF8F6928E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A848698-3B98-B053-C64C-E1BFD25CA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14D0-0784-4CC3-8A76-5D74794B6376}" type="datetime1">
              <a:rPr lang="pt-BR" smtClean="0"/>
              <a:t>09/09/2022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A407584-AB5A-88AD-5EEF-21DADF6CC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C541DC9-2B01-EBC4-8284-B8B25A741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79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E135B-8B7D-8BE0-9443-DEDD82B54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6BC2D3F-1DB5-F4AB-FD17-880A56CB5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8CA61-D256-4B9F-ADE7-1482433150A9}" type="datetime1">
              <a:rPr lang="pt-BR" smtClean="0"/>
              <a:t>09/09/2022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F2D667D-8A02-B02E-D0BB-B26A2D99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C0FB01C-3550-66C2-E0A4-59724BEB2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98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23E154F-B233-12D6-0FAB-E08E26027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07638-3FA7-4133-B08D-15E55F673AF9}" type="datetime1">
              <a:rPr lang="pt-BR" smtClean="0"/>
              <a:t>09/09/2022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6DB4A57-7F7D-4AE4-EA06-FF64EDE8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251905B-E055-9821-41D6-8492AA96B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65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4E1D2-2841-5365-9234-2AF23B2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8567B9-AE2E-3B4D-740D-43F81362F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FE4B7BB-FC1E-82E3-5867-0D8CE0DE9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8C1183-0ADB-5F1C-96A8-F80FE15F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8864-D745-4690-926C-E7D3E567C594}" type="datetime1">
              <a:rPr lang="pt-BR" smtClean="0"/>
              <a:t>09/09/2022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2C466F-C57B-555C-790D-129F743C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747255-8B24-23E1-C897-DE184805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8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1F5B23-73FB-D6A3-14E8-154073BCE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AB8FE38-3F74-84EC-F185-9D69DDE68A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615C40F-0042-F1BF-0484-8A1CCB937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BA692F-B5AA-A5AE-B9A6-243B9A73B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0FA3-C472-4B91-A35A-8E3F70F29BB3}" type="datetime1">
              <a:rPr lang="pt-BR" smtClean="0"/>
              <a:t>09/09/2022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CED815-1E46-F9FC-6BC0-3914717A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D95E20-C8C6-654B-77DC-410E09D25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978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D7D9239-CE40-CEE0-28F4-D81FF6F08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CE0E0A-5061-219E-2F61-B798DFFE3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746BF1-E3BE-02B7-67D6-73C5E61FB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CB180-7A40-4C29-95FA-885831FD17EF}" type="datetime1">
              <a:rPr lang="pt-BR" smtClean="0"/>
              <a:t>09/09/2022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B558D7-A50B-201A-F95D-0CE38FF3F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F71823-4916-88D0-4B41-C04F9F97B3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2F70-747A-4345-A1C0-79C9FD24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24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Word&#10;&#10;Descrição gerada automaticamente">
            <a:extLst>
              <a:ext uri="{FF2B5EF4-FFF2-40B4-BE49-F238E27FC236}">
                <a16:creationId xmlns:a16="http://schemas.microsoft.com/office/drawing/2014/main" id="{00ACEA35-D48D-90BF-8D72-3F33EE6F8F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2BD9075D-6E23-1724-BEF9-CB176DA0CF7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272" y="2967335"/>
            <a:ext cx="10167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F33DC7D-984E-8DF8-308D-C62F9A7F4AC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272" y="3976673"/>
            <a:ext cx="83833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Autores:</a:t>
            </a:r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Completo – (Titulação, Faculdade, IES e E-mail); Nome Completo – (Titulação, Faculdade, IES e E-mail);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Completo – (Titulação, Faculdade, IES e E-mail); Nome Completo – (Titulação, Faculdade, IES e E-mail);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Completo – (Titulação, Faculdade, IES e E-mail); Nome Completo – (Titulação, Faculdade, IES e E-mail); </a:t>
            </a:r>
          </a:p>
          <a:p>
            <a:endParaRPr lang="pt-BR" sz="1200" dirty="0">
              <a:solidFill>
                <a:srgbClr val="001D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F8F0B6B-CF4A-6434-36C4-6652C38D26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272" y="4992336"/>
            <a:ext cx="8383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Coordenação:</a:t>
            </a:r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completo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BD6B3B3-4CC3-3229-0758-7F53C966F6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272" y="5497632"/>
            <a:ext cx="8383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Temática:</a:t>
            </a:r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temática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BAC76C6-ECCB-4A7F-3648-E27300853F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272" y="6002929"/>
            <a:ext cx="8383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IES:</a:t>
            </a:r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2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Instituição de Ensino Superior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A579D54-C5D0-4473-07C1-203BEB843D14}"/>
              </a:ext>
            </a:extLst>
          </p:cNvPr>
          <p:cNvSpPr txBox="1"/>
          <p:nvPr/>
        </p:nvSpPr>
        <p:spPr>
          <a:xfrm>
            <a:off x="9057313" y="5941374"/>
            <a:ext cx="2122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1D40"/>
                </a:solidFill>
              </a:rPr>
              <a:t>Inserir aqui o logo da IES</a:t>
            </a:r>
          </a:p>
          <a:p>
            <a:pPr algn="ctr"/>
            <a:r>
              <a:rPr lang="pt-BR" sz="1400" b="1" dirty="0">
                <a:solidFill>
                  <a:srgbClr val="001D40"/>
                </a:solidFill>
              </a:rPr>
              <a:t>(caso tenha)</a:t>
            </a:r>
          </a:p>
        </p:txBody>
      </p:sp>
    </p:spTree>
    <p:extLst>
      <p:ext uri="{BB962C8B-B14F-4D97-AF65-F5344CB8AC3E}">
        <p14:creationId xmlns:p14="http://schemas.microsoft.com/office/powerpoint/2010/main" val="89779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, Seta&#10;&#10;Descrição gerada automaticamente">
            <a:extLst>
              <a:ext uri="{FF2B5EF4-FFF2-40B4-BE49-F238E27FC236}">
                <a16:creationId xmlns:a16="http://schemas.microsoft.com/office/drawing/2014/main" id="{9D635496-DAF6-A335-FDDD-501AB84539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66343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Forma, Seta&#10;&#10;Descrição gerada automaticamente">
            <a:extLst>
              <a:ext uri="{FF2B5EF4-FFF2-40B4-BE49-F238E27FC236}">
                <a16:creationId xmlns:a16="http://schemas.microsoft.com/office/drawing/2014/main" id="{A9E76E8B-7219-BE13-1615-5466677D14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410932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, Seta&#10;&#10;Descrição gerada automaticamente">
            <a:extLst>
              <a:ext uri="{FF2B5EF4-FFF2-40B4-BE49-F238E27FC236}">
                <a16:creationId xmlns:a16="http://schemas.microsoft.com/office/drawing/2014/main" id="{8D0B1C8C-EAB0-242B-7FE9-371EC94966A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3847055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, Seta&#10;&#10;Descrição gerada automaticamente">
            <a:extLst>
              <a:ext uri="{FF2B5EF4-FFF2-40B4-BE49-F238E27FC236}">
                <a16:creationId xmlns:a16="http://schemas.microsoft.com/office/drawing/2014/main" id="{DDB38A92-5327-4D5C-D216-AAE708E8F3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419300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, Seta&#10;&#10;Descrição gerada automaticamente">
            <a:extLst>
              <a:ext uri="{FF2B5EF4-FFF2-40B4-BE49-F238E27FC236}">
                <a16:creationId xmlns:a16="http://schemas.microsoft.com/office/drawing/2014/main" id="{E77450B2-095B-4A7D-5C59-39F7B34B69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95132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, Seta&#10;&#10;Descrição gerada automaticamente">
            <a:extLst>
              <a:ext uri="{FF2B5EF4-FFF2-40B4-BE49-F238E27FC236}">
                <a16:creationId xmlns:a16="http://schemas.microsoft.com/office/drawing/2014/main" id="{5C932DD7-66A7-F673-304A-3523D69882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073854E-8D3A-9BA0-6D2E-B4E61C82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0"/>
            <a:ext cx="3024673" cy="409316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7E00D9-B188-D92F-87E4-7456F7BE71E9}"/>
              </a:ext>
            </a:extLst>
          </p:cNvPr>
          <p:cNvSpPr txBox="1">
            <a:spLocks/>
          </p:cNvSpPr>
          <p:nvPr/>
        </p:nvSpPr>
        <p:spPr>
          <a:xfrm>
            <a:off x="838201" y="1352937"/>
            <a:ext cx="10438352" cy="4394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1600" dirty="0">
                <a:solidFill>
                  <a:srgbClr val="001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texto aqui.</a:t>
            </a:r>
          </a:p>
        </p:txBody>
      </p:sp>
    </p:spTree>
    <p:extLst>
      <p:ext uri="{BB962C8B-B14F-4D97-AF65-F5344CB8AC3E}">
        <p14:creationId xmlns:p14="http://schemas.microsoft.com/office/powerpoint/2010/main" val="1739474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137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INTRODUÇÃO</vt:lpstr>
      <vt:lpstr>METODOLOGIA</vt:lpstr>
      <vt:lpstr>RESULTADOS E DISCUSSÕES</vt:lpstr>
      <vt:lpstr>CONSIDERAÇÕES FINAIS</vt:lpstr>
      <vt:lpstr>REFERÊNCIAS</vt:lpstr>
      <vt:lpstr>CONTATOS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1</cp:revision>
  <dcterms:created xsi:type="dcterms:W3CDTF">2022-07-25T13:28:13Z</dcterms:created>
  <dcterms:modified xsi:type="dcterms:W3CDTF">2022-09-09T20:25:22Z</dcterms:modified>
</cp:coreProperties>
</file>