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0B8"/>
    <a:srgbClr val="FFED00"/>
    <a:srgbClr val="FF5F4D"/>
    <a:srgbClr val="D2FF38"/>
    <a:srgbClr val="7D00BD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80C36-485D-4BBF-8587-5EACB22C22E5}" v="3" dt="2020-09-18T02:09:46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5C980C36-485D-4BBF-8587-5EACB22C22E5}"/>
    <pc:docChg chg="undo custSel modSld">
      <pc:chgData name="LuQ Oficial" userId="5e6eb480efb81534" providerId="LiveId" clId="{5C980C36-485D-4BBF-8587-5EACB22C22E5}" dt="2020-09-18T02:09:51.254" v="13" actId="167"/>
      <pc:docMkLst>
        <pc:docMk/>
      </pc:docMkLst>
      <pc:sldChg chg="addSp delSp modSp mod">
        <pc:chgData name="LuQ Oficial" userId="5e6eb480efb81534" providerId="LiveId" clId="{5C980C36-485D-4BBF-8587-5EACB22C22E5}" dt="2020-09-18T02:09:51.254" v="13" actId="167"/>
        <pc:sldMkLst>
          <pc:docMk/>
          <pc:sldMk cId="3519717133" sldId="256"/>
        </pc:sldMkLst>
        <pc:picChg chg="add del mod">
          <ac:chgData name="LuQ Oficial" userId="5e6eb480efb81534" providerId="LiveId" clId="{5C980C36-485D-4BBF-8587-5EACB22C22E5}" dt="2020-09-18T02:09:03.950" v="9" actId="931"/>
          <ac:picMkLst>
            <pc:docMk/>
            <pc:sldMk cId="3519717133" sldId="256"/>
            <ac:picMk id="3" creationId="{D3463D33-6C2B-479A-BCCE-0B8B59DE5FF7}"/>
          </ac:picMkLst>
        </pc:picChg>
        <pc:picChg chg="add mod ord">
          <ac:chgData name="LuQ Oficial" userId="5e6eb480efb81534" providerId="LiveId" clId="{5C980C36-485D-4BBF-8587-5EACB22C22E5}" dt="2020-09-18T02:09:51.254" v="13" actId="167"/>
          <ac:picMkLst>
            <pc:docMk/>
            <pc:sldMk cId="3519717133" sldId="256"/>
            <ac:picMk id="5" creationId="{55B66C37-CF91-43A9-8D5A-30BFD2E79EB3}"/>
          </ac:picMkLst>
        </pc:picChg>
        <pc:picChg chg="del">
          <ac:chgData name="LuQ Oficial" userId="5e6eb480efb81534" providerId="LiveId" clId="{5C980C36-485D-4BBF-8587-5EACB22C22E5}" dt="2020-09-18T02:08:43.518" v="0" actId="478"/>
          <ac:picMkLst>
            <pc:docMk/>
            <pc:sldMk cId="3519717133" sldId="256"/>
            <ac:picMk id="21" creationId="{C26CE369-B148-44C5-8C9D-DC089BB58E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55B66C37-CF91-43A9-8D5A-30BFD2E79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FF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386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rgbClr val="386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rgbClr val="386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rgbClr val="386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rgbClr val="386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5</cp:revision>
  <dcterms:created xsi:type="dcterms:W3CDTF">2020-07-20T02:16:58Z</dcterms:created>
  <dcterms:modified xsi:type="dcterms:W3CDTF">2020-09-18T02:10:12Z</dcterms:modified>
</cp:coreProperties>
</file>